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6"/>
  </p:sldMasterIdLst>
  <p:notesMasterIdLst>
    <p:notesMasterId r:id="rId130"/>
  </p:notesMasterIdLst>
  <p:handoutMasterIdLst>
    <p:handoutMasterId r:id="rId131"/>
  </p:handoutMasterIdLst>
  <p:sldIdLst>
    <p:sldId id="450" r:id="rId7"/>
    <p:sldId id="456" r:id="rId8"/>
    <p:sldId id="454" r:id="rId9"/>
    <p:sldId id="457" r:id="rId10"/>
    <p:sldId id="459" r:id="rId11"/>
    <p:sldId id="458" r:id="rId12"/>
    <p:sldId id="455" r:id="rId13"/>
    <p:sldId id="460" r:id="rId14"/>
    <p:sldId id="463" r:id="rId15"/>
    <p:sldId id="575" r:id="rId16"/>
    <p:sldId id="608" r:id="rId17"/>
    <p:sldId id="576" r:id="rId18"/>
    <p:sldId id="567" r:id="rId19"/>
    <p:sldId id="473" r:id="rId20"/>
    <p:sldId id="477" r:id="rId21"/>
    <p:sldId id="478" r:id="rId22"/>
    <p:sldId id="555" r:id="rId23"/>
    <p:sldId id="570" r:id="rId24"/>
    <p:sldId id="482" r:id="rId25"/>
    <p:sldId id="483" r:id="rId26"/>
    <p:sldId id="568" r:id="rId27"/>
    <p:sldId id="556" r:id="rId28"/>
    <p:sldId id="484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71" r:id="rId37"/>
    <p:sldId id="557" r:id="rId38"/>
    <p:sldId id="573" r:id="rId39"/>
    <p:sldId id="572" r:id="rId40"/>
    <p:sldId id="487" r:id="rId41"/>
    <p:sldId id="558" r:id="rId42"/>
    <p:sldId id="489" r:id="rId43"/>
    <p:sldId id="559" r:id="rId44"/>
    <p:sldId id="499" r:id="rId45"/>
    <p:sldId id="560" r:id="rId46"/>
    <p:sldId id="490" r:id="rId47"/>
    <p:sldId id="500" r:id="rId48"/>
    <p:sldId id="504" r:id="rId49"/>
    <p:sldId id="502" r:id="rId50"/>
    <p:sldId id="561" r:id="rId51"/>
    <p:sldId id="508" r:id="rId52"/>
    <p:sldId id="563" r:id="rId53"/>
    <p:sldId id="562" r:id="rId54"/>
    <p:sldId id="574" r:id="rId55"/>
    <p:sldId id="509" r:id="rId56"/>
    <p:sldId id="510" r:id="rId57"/>
    <p:sldId id="564" r:id="rId58"/>
    <p:sldId id="569" r:id="rId59"/>
    <p:sldId id="511" r:id="rId60"/>
    <p:sldId id="513" r:id="rId61"/>
    <p:sldId id="514" r:id="rId62"/>
    <p:sldId id="517" r:id="rId63"/>
    <p:sldId id="516" r:id="rId64"/>
    <p:sldId id="515" r:id="rId65"/>
    <p:sldId id="577" r:id="rId66"/>
    <p:sldId id="518" r:id="rId67"/>
    <p:sldId id="519" r:id="rId68"/>
    <p:sldId id="565" r:id="rId69"/>
    <p:sldId id="520" r:id="rId70"/>
    <p:sldId id="521" r:id="rId71"/>
    <p:sldId id="522" r:id="rId72"/>
    <p:sldId id="530" r:id="rId73"/>
    <p:sldId id="529" r:id="rId74"/>
    <p:sldId id="566" r:id="rId75"/>
    <p:sldId id="532" r:id="rId76"/>
    <p:sldId id="536" r:id="rId77"/>
    <p:sldId id="535" r:id="rId78"/>
    <p:sldId id="537" r:id="rId79"/>
    <p:sldId id="538" r:id="rId80"/>
    <p:sldId id="539" r:id="rId81"/>
    <p:sldId id="540" r:id="rId82"/>
    <p:sldId id="541" r:id="rId83"/>
    <p:sldId id="534" r:id="rId84"/>
    <p:sldId id="542" r:id="rId85"/>
    <p:sldId id="461" r:id="rId86"/>
    <p:sldId id="523" r:id="rId87"/>
    <p:sldId id="524" r:id="rId88"/>
    <p:sldId id="526" r:id="rId89"/>
    <p:sldId id="527" r:id="rId90"/>
    <p:sldId id="545" r:id="rId91"/>
    <p:sldId id="544" r:id="rId92"/>
    <p:sldId id="578" r:id="rId93"/>
    <p:sldId id="579" r:id="rId94"/>
    <p:sldId id="580" r:id="rId95"/>
    <p:sldId id="581" r:id="rId96"/>
    <p:sldId id="547" r:id="rId97"/>
    <p:sldId id="548" r:id="rId98"/>
    <p:sldId id="549" r:id="rId99"/>
    <p:sldId id="546" r:id="rId100"/>
    <p:sldId id="550" r:id="rId101"/>
    <p:sldId id="552" r:id="rId102"/>
    <p:sldId id="553" r:id="rId103"/>
    <p:sldId id="551" r:id="rId104"/>
    <p:sldId id="554" r:id="rId105"/>
    <p:sldId id="582" r:id="rId106"/>
    <p:sldId id="583" r:id="rId107"/>
    <p:sldId id="584" r:id="rId108"/>
    <p:sldId id="585" r:id="rId109"/>
    <p:sldId id="586" r:id="rId110"/>
    <p:sldId id="587" r:id="rId111"/>
    <p:sldId id="589" r:id="rId112"/>
    <p:sldId id="588" r:id="rId113"/>
    <p:sldId id="590" r:id="rId114"/>
    <p:sldId id="593" r:id="rId115"/>
    <p:sldId id="592" r:id="rId116"/>
    <p:sldId id="591" r:id="rId117"/>
    <p:sldId id="596" r:id="rId118"/>
    <p:sldId id="594" r:id="rId119"/>
    <p:sldId id="597" r:id="rId120"/>
    <p:sldId id="453" r:id="rId121"/>
    <p:sldId id="599" r:id="rId122"/>
    <p:sldId id="605" r:id="rId123"/>
    <p:sldId id="604" r:id="rId124"/>
    <p:sldId id="603" r:id="rId125"/>
    <p:sldId id="606" r:id="rId126"/>
    <p:sldId id="600" r:id="rId127"/>
    <p:sldId id="601" r:id="rId128"/>
    <p:sldId id="602" r:id="rId129"/>
  </p:sldIdLst>
  <p:sldSz cx="10693400" cy="7561263"/>
  <p:notesSz cx="9872663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>
          <p15:clr>
            <a:srgbClr val="A4A3A4"/>
          </p15:clr>
        </p15:guide>
        <p15:guide id="2" orient="horz" pos="1066">
          <p15:clr>
            <a:srgbClr val="A4A3A4"/>
          </p15:clr>
        </p15:guide>
        <p15:guide id="3" orient="horz" pos="3197">
          <p15:clr>
            <a:srgbClr val="A4A3A4"/>
          </p15:clr>
        </p15:guide>
        <p15:guide id="4" orient="horz" pos="3696">
          <p15:clr>
            <a:srgbClr val="A4A3A4"/>
          </p15:clr>
        </p15:guide>
        <p15:guide id="5" orient="horz" pos="2580">
          <p15:clr>
            <a:srgbClr val="A4A3A4"/>
          </p15:clr>
        </p15:guide>
        <p15:guide id="6" orient="horz" pos="3833">
          <p15:clr>
            <a:srgbClr val="A4A3A4"/>
          </p15:clr>
        </p15:guide>
        <p15:guide id="7" orient="horz" pos="2711">
          <p15:clr>
            <a:srgbClr val="A4A3A4"/>
          </p15:clr>
        </p15:guide>
        <p15:guide id="8" orient="horz" pos="3969">
          <p15:clr>
            <a:srgbClr val="A4A3A4"/>
          </p15:clr>
        </p15:guide>
        <p15:guide id="9" orient="horz" pos="2178">
          <p15:clr>
            <a:srgbClr val="A4A3A4"/>
          </p15:clr>
        </p15:guide>
        <p15:guide id="10" pos="6498">
          <p15:clr>
            <a:srgbClr val="A4A3A4"/>
          </p15:clr>
        </p15:guide>
        <p15:guide id="11" pos="238">
          <p15:clr>
            <a:srgbClr val="A4A3A4"/>
          </p15:clr>
        </p15:guide>
        <p15:guide id="12" pos="374">
          <p15:clr>
            <a:srgbClr val="A4A3A4"/>
          </p15:clr>
        </p15:guide>
        <p15:guide id="13" pos="3368">
          <p15:clr>
            <a:srgbClr val="A4A3A4"/>
          </p15:clr>
        </p15:guide>
        <p15:guide id="14" pos="3187">
          <p15:clr>
            <a:srgbClr val="A4A3A4"/>
          </p15:clr>
        </p15:guide>
        <p15:guide id="15" pos="3232">
          <p15:clr>
            <a:srgbClr val="A4A3A4"/>
          </p15:clr>
        </p15:guide>
        <p15:guide id="16" pos="646">
          <p15:clr>
            <a:srgbClr val="A4A3A4"/>
          </p15:clr>
        </p15:guide>
        <p15:guide id="17" pos="3595">
          <p15:clr>
            <a:srgbClr val="A4A3A4"/>
          </p15:clr>
        </p15:guide>
        <p15:guide id="18" pos="3096">
          <p15:clr>
            <a:srgbClr val="A4A3A4"/>
          </p15:clr>
        </p15:guide>
        <p15:guide id="19" pos="6362">
          <p15:clr>
            <a:srgbClr val="A4A3A4"/>
          </p15:clr>
        </p15:guide>
        <p15:guide id="20" pos="2960">
          <p15:clr>
            <a:srgbClr val="A4A3A4"/>
          </p15:clr>
        </p15:guide>
        <p15:guide id="21" pos="6180">
          <p15:clr>
            <a:srgbClr val="A4A3A4"/>
          </p15:clr>
        </p15:guide>
        <p15:guide id="22" pos="10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FF"/>
    <a:srgbClr val="FFCC99"/>
    <a:srgbClr val="7FBDD8"/>
    <a:srgbClr val="F08B21"/>
    <a:srgbClr val="BCE1D4"/>
    <a:srgbClr val="00915A"/>
    <a:srgbClr val="FF9966"/>
    <a:srgbClr val="FF8271"/>
    <a:srgbClr val="FF5D49"/>
    <a:srgbClr val="7DB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92113" autoAdjust="0"/>
  </p:normalViewPr>
  <p:slideViewPr>
    <p:cSldViewPr showGuides="1">
      <p:cViewPr varScale="1">
        <p:scale>
          <a:sx n="99" d="100"/>
          <a:sy n="99" d="100"/>
        </p:scale>
        <p:origin x="1248" y="176"/>
      </p:cViewPr>
      <p:guideLst>
        <p:guide orient="horz" pos="431"/>
        <p:guide orient="horz" pos="1066"/>
        <p:guide orient="horz" pos="3197"/>
        <p:guide orient="horz" pos="3696"/>
        <p:guide orient="horz" pos="2580"/>
        <p:guide orient="horz" pos="3833"/>
        <p:guide orient="horz" pos="2711"/>
        <p:guide orient="horz" pos="3969"/>
        <p:guide orient="horz" pos="2178"/>
        <p:guide pos="6498"/>
        <p:guide pos="238"/>
        <p:guide pos="374"/>
        <p:guide pos="3368"/>
        <p:guide pos="3187"/>
        <p:guide pos="3232"/>
        <p:guide pos="646"/>
        <p:guide pos="3595"/>
        <p:guide pos="3096"/>
        <p:guide pos="6362"/>
        <p:guide pos="2960"/>
        <p:guide pos="6180"/>
        <p:guide pos="10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30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16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theme" Target="theme/theme1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presProps" Target="presProp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5CA87940-2127-47E9-8D5A-9E2FFD9FA2C3}" type="datetimeFigureOut">
              <a:rPr lang="en-GB" smtClean="0">
                <a:latin typeface="BNPP Sans Light" pitchFamily="50" charset="0"/>
              </a:rPr>
              <a:t>22/05/2024</a:t>
            </a:fld>
            <a:endParaRPr lang="en-GB" dirty="0">
              <a:latin typeface="BNPP Sans Light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F7507188-F73A-43E4-8113-048AADB5A020}" type="slidenum">
              <a:rPr lang="en-GB" smtClean="0">
                <a:latin typeface="BNPP Sans Light" pitchFamily="50" charset="0"/>
              </a:rPr>
              <a:t>‹#›</a:t>
            </a:fld>
            <a:endParaRPr lang="en-GB" dirty="0">
              <a:latin typeface="BNPP Sans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8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3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3 24575,'-4'-2'0,"-2"2"0,0 2 0,0-1 0,-2 2 0,2-1 0,2-1 0,-1 2 0,1-2 0,-2 1 0,2 0 0,-2-2 0,3 3 0,-2-2 0,1 2 0,-4 0 0,3 0 0,-5 0 0,7 0 0,-5 0 0,4 0 0,0 0 0,-1-1 0,1 1 0,0-1 0,2 0 0,-1 0 0,0 0 0,0 1 0,1 0 0,-1-1 0,0 1 0,0 0 0,0 0 0,2-1 0,-2 1 0,3 0 0,-2 1 0,1 0 0,-1 0 0,2 0 0,-2-1 0,2 1 0,-1-1 0,-1 4 0,1-2 0,-1 2 0,2-3 0,0-2 0,0 1 0,0 1 0,0-1 0,0 1 0,-1-1 0,1 0 0,-3-1 0,3 1 0,-1 0 0,1-1 0,0 1 0,0 0 0,0 1 0,0 0 0,0 2 0,0 1 0,0-2 0,0 3 0,-2-4 0,2 1 0,-1 1 0,1-2 0,0 1 0,0 0 0,0 0 0,0-1 0,0 2 0,0 0 0,0-1 0,-2 2 0,2-5 0,-1 1 0,0 0 0,0-1 0,0 1 0,1 0 0,-1 1 0,-1 0 0,1 0 0,-3 2 0,2-2 0,0 0 0,0 0 0,0 0 0,0 0 0,-2 1 0,2-1 0,0-2 0,0 1 0,0 0 0,-1-1 0,0 1 0,0 0 0,1 0 0,-1-1 0,0 1 0,0-1 0,-1 0 0,1 0 0,-1 0 0,1 0 0,1 0 0,-1 0 0,0-1 0,0 2 0,0-3 0,1 1 0,-1 0 0,0 0 0,0 0 0,1-1 0,-1 0 0,0 1 0,0-1 0,1 2 0,-1-1 0,0-1 0,0 1 0,0 1 0,1-2 0,-1 1 0,0 0 0,0 0 0,1 0 0,-2 0 0,0-1 0,0 2 0,0-1 0,0 0 0,0 2 0,0-1 0,0-1 0,1 0 0,-3-1 0,2 3 0,-1-2 0,0 1 0,0-1 0,1 0 0,-2 1 0,2-1 0,-1 0 0,2 1 0,-1-2 0,1 1 0,0 0 0,0 0 0,-1 0 0,1 0 0,-1-1 0,0 3 0,0-2 0,-1 1 0,1 0 0,2-1 0,-2 1 0,1-1 0,-5 3 0,5-3 0,-4 2 0,3-2 0,-2 2 0,1-1 0,-3 2 0,5-3 0,-2 1 0,-2 1 0,1-2 0,-2 3 0,3-1 0,0 0 0,0-1 0,1 1 0,-2 0 0,1 0 0,-1-2 0,2 2 0,-1-2 0,1 2 0,-1 0 0,2-2 0,-1 2 0,0-2 0,1 2 0,-1-2 0,1 2 0,-1-2 0,1 2 0,-1 0 0,0-1 0,1 1 0,-2 0 0,2 0 0,-1-1 0,1 0 0,-1 0 0,0 0 0,-1 0 0,1 1 0,0 0 0,1 0 0,-1-1 0,0 1 0,1 0 0,-1 0 0,1-1 0,1 1 0,-1 0 0,-1-1 0,-1 2 0,1-1 0,0 1 0,0-1 0,0 1 0,-6 4 0,4-1 0,-3 1 0,3 0 0,3-5 0,-3 7 0,2-6 0,0 3 0,1-3 0,0 1 0,0 0 0,0-2 0,-1 4 0,2-3 0,-3 3 0,4-4 0,-2 2 0,0 0 0,1-1 0,0 1 0,0-2 0,0 5 0,-1-4 0,0 4 0,1-4 0,0 2 0,0-2 0,-1 1 0,2 1 0,-2-2 0,2 0 0,-1 0 0,0-1 0,0 4 0,0-3 0,0 3 0,0 0 0,-1-1 0,0 2 0,1-3 0,1 1 0,-2-1 0,3-1 0,-4 4 0,2-3 0,0 2 0,-1 1 0,2-2 0,-1 1 0,0-2 0,1-1 0,-1 0 0,1 2 0,-1-2 0,2 4 0,-3-2 0,2 1 0,-1 1 0,0-2 0,0 2 0,1 0 0,-2-4 0,2 4 0,-1-5 0,0 1 0,0-1 0,0-1 0,0 2 0,2 0 0,-3 1 0,3-1 0,-3 0 0,2 0 0,-1 0 0,0 0 0,2 0 0,-3-1 0,3 5 0,-1-4 0,-1 3 0,1-2 0,-1-2 0,1 1 0,0 0 0,1-1 0,-3 4 0,2-3 0,-2 6 0,3-7 0,-3 5 0,1-4 0,1 0 0,0 4 0,-1-4 0,1 8 0,-2-6 0,0 3 0,2 3 0,-2-5 0,1 7 0,-1-6 0,0 0 0,0-1 0,0 0 0,0-2 0,1 1 0,-2 0 0,3-2 0,-3 1 0,1 0 0,0 0 0,0-1 0,2 0 0,-4 4 0,5-3 0,-5 1 0,4-1 0,-2 0 0,0 1 0,0 0 0,2 0 0,0-1 0,-1-1 0,2 2 0,-3 1 0,3-1 0,-3 2 0,3-2 0,-4 5 0,4-5 0,-2 8 0,0-9 0,2 4 0,-1-2 0,1 2 0,-1-2 0,0 0 0,0-1 0,1-1 0,0 3 0,0-2 0,0 2 0,0 0 0,0 0 0,0 3 0,0-3 0,-2 2 0,2 2 0,-2 4 0,2 3 0,0 1 0,0-5 0,0 0 0,0-5 0,0-1 0,0-2 0,0-2 0,0 0 0,0-1 0,0 0 0,0 2 0,0-2 0,0 1 0,0 0 0,0 0 0,0-2 0,2 2 0,-2-2 0,2 1 0,-1-1 0,0-1 0,0 2 0,1-1 0,0 3 0,1-2 0,0 1 0,0 0 0,-1 0 0,1-2 0,0 1 0,-1-1 0,1 1 0,0-1 0,0 1 0,-1-2 0,1 1 0,1 0 0,-1-1 0,2 1 0,0 1 0,2 0 0,-1 0 0,4-1 0,-1 0 0,1 1 0,1-1 0,-1 1 0,5 0 0,-4-1 0,8 2 0,-10-3 0,9 0 0,-9 0 0,6-2 0,-7 3 0,2-3 0,-4 2 0,2-2 0,-3 0 0,7 0 0,-5 0 0,11 0 0,-9 0 0,6 0 0,-5 0 0,1 0 0,7 0 0,-7-2 0,7 0 0,-10 1 0,2-1 0,1 1 0,-3 0 0,10-3 0,-10 4 0,14-3 0,-13 1 0,10 2 0,-8-2 0,4 1 0,-5 0 0,1-2 0,-1 3 0,-1-2 0,-2 1 0,6-1 0,-6 1 0,12-3 0,-10 3 0,5-1 0,-3 1 0,-1 0 0,-1-2 0,1 3 0,-2-1 0,2-1 0,1 2 0,-3-3 0,0 3 0,0-3 0,0 1 0,0 0 0,2 0 0,-4 1 0,2 1 0,-3-1 0,3-1 0,-3 2 0,5-3 0,-1 2 0,2-2 0,-1 3 0,-1-2 0,-2 2 0,2-1 0,0 1 0,-3-2 0,4 1 0,-4 0 0,4 0 0,3 1 0,-2 0 0,8 0 0,-8 0 0,4 0 0,-5 0 0,1 0 0,-1 0 0,-1 0 0,0 0 0,-3 0 0,4 0 0,-4 0 0,9 0 0,-5 0 0,9 0 0,-8 0 0,4 0 0,-1 2 0,-4-1 0,3 1 0,-6-1 0,-1-1 0,-1 1 0,-1 1 0,2-1 0,-2 1 0,1 0 0,-2-2 0,3 3 0,-3-3 0,2 3 0,-2-3 0,1 2 0,0 0 0,-1 1 0,1-1 0,0 1 0,-1 0 0,1-1 0,0 1 0,-1 0 0,1 0 0,-2-1 0,1 2 0,-1-1 0,-1 1 0,-1-1 0,0 1 0,0-1 0,0 2 0,0-1 0,0 1 0,0-1 0,0 2 0,-1-1 0,-2 2 0,1-1 0,-4 2 0,6-2 0,-6 1 0,2 1 0,0-2 0,-2 2 0,1 0 0,-1 0 0,0 0 0,1 0 0,0-3 0,0 1 0,-1-1 0,0 3 0,0-2 0,0 1 0,2-3 0,-4 0 0,1 0 0,0 0 0,0 1 0,-4 1 0,0 4 0,-4-2 0,1 5 0,3-7 0,-2 5 0,5-5 0,-2 1 0,-3 0 0,4-1 0,-9 3 0,11-6 0,-7 4 0,8-5 0,-9 3 0,6 0 0,-6 1 0,4-1 0,-4 1 0,4-2 0,-8 5 0,4-2 0,-1 2 0,-2 0 0,6-1 0,-3 0 0,5-3 0,-1 2 0,1-2 0,-1 2 0,1 0 0,-5 2 0,4-2 0,-4 0 0,5-1 0,-1 0 0,0 1 0,3-2 0,-12 9 0,5-6 0,-4 7 0,-4-3 0,11-1 0,-11 3 0,8 0 0,-2-2 0,-1 4 0,-2 0 0,-3 1 0,6-4 0,-1 2 0,2-3 0,2 0 0,0-1 0,-2 0 0,9-4 0,-14 9 0,8-2 0,-9 6 0,7 2 0,-4 0 0,6 0 0,-7 3 0,7-9 0,1-2 0,8-10 0,1-3 0,1-2 0,-1 1 0,3 0 0,-1 3 0,3 0 0,-2-1 0,3 1 0,-2 0 0,1 1 0,0-1 0,-1 2 0,1-2 0,-2 2 0,3 2 0,-3-2 0,3 2 0,-1-4 0,0 1 0,1-1 0,0-1 0,0 1 0,-1 0 0,2 0 0,-1-1 0,1 0 0,-1 0 0,0-1 0,0 1 0,-1-2 0,2 3 0,-1-3 0,1 3 0,-1-3 0,0 2 0,3 0 0,-3 0 0,5 0 0,-5-1 0,2 1 0,-2 0 0,1-1 0,-1 0 0,1 1 0,-1-2 0,2 2 0,-2-1 0,2 0 0,-1 0 0,2-1 0,-1 3 0,1-3 0,-1 1 0,1-1 0,14 2 0,0 2 0,13 1 0,-4 1 0,0-3 0,-1 2 0,5-2 0,-4 3 0,4-3 0,-12 3 0,-3-5 0,-10 2 0,0-3 0,-4 0 0,2 0 0,-3 0 0,2 0 0,-2 0 0,2 0 0,-1 0 0,2 0 0,-1 0 0,1 0 0,2 0 0,0 0 0,0 0 0,7 0 0,-6 0 0,5 0 0,1 0 0,-4 0 0,8 0 0,1 0 0,4 0 0,5 0 0,-5 0 0,4 0 0,-3 0 0,-1 0 0,0 0 0,-1 0 0,-2 0 0,3 0 0,-5 0 0,1 0 0,-5 0 0,-2 0 0,-6 0 0,0-3 0,-1 2 0,-1-3 0,-1 1 0,-1 0 0,0 0 0,-1 0 0,1-1 0,-1 0 0,0-1 0,-2-3 0,3 2 0,-3-4 0,1 4 0,-1-4 0,0 1 0,0 1 0,0-2 0,0 4 0,0-4 0,0 4 0,0-4 0,0 4 0,-1-1 0,1 2 0,-3 1 0,2-1 0,-1 1 0,1 2 0,0-2 0,-1 1 0,-1-1 0,1 1 0,-1 0 0,0 0 0,0 0 0,1 1 0,-1-1 0,0 0 0,0 0 0,0 1 0,1-1 0,0-1 0,0-1 0,1 0 0,0 1 0,1-4 0,0 5 0,0-5 0,0 4 0,0-2 0,0 1 0,2-3 0,-1 3 0,1-1 0,1 2 0,-2-1 0,2 0 0,0 1 0,0-4 0,5-1 0,-4 2 0,9-7 0,-7 10 0,3-5 0,-3 6 0,-1-2 0,3 1 0,-3 0 0,4-1 0,-1 1 0,2-2 0,5-1 0,-4 1 0,12-4 0,-7 5 0,12-5 0,-4 4 0,-3-2 0,2 3 0,-12 1 0,8 0 0,-10 0 0,3 1 0,-5-1 0,-1 2 0,4-2 0,-4 1 0,2 0 0,0 0 0,0 0 0,7-4 0,-3 3 0,3-4 0,-4 4 0,-3-1 0,0 2 0,-1 0 0,-1 0 0,2 0 0,-3 0 0,1 0 0,-1 1 0,0 0 0,-1 0 0,-2 0 0,0-1 0,-1 0 0,-1-1 0,1 1 0,0-1 0,0 2 0,0-1 0,-1 0 0,2 0 0,-1-1 0,0 1 0,1-2 0,0 2 0,0-2 0,-1 1 0,2-1 0,-2 2 0,2-1 0,0 0 0,-1 0 0,1 0 0,1-2 0,-1 2 0,1 0 0,-1-2 0,0 3 0,-1-2 0,1 2 0,0-1 0,0 0 0,-1 1 0,1-2 0,0 2 0,-1-1 0,0 1 0,0 0 0,-1 0 0,0 0 0,0 1 0,2-2 0,0 1 0,1-1 0,-3 1 0,1 0 0,-1 0 0,0 1 0,2-1 0,0 0 0,-2 0 0,2 0 0,-1-3 0,-1 3 0,2-5 0,-3 5 0,1-2 0,1 2 0,-2-1 0,2 1 0,-1-1 0,1 1 0,-2-1 0,3 1 0,-3 0 0,1 0 0,1-1 0,-2 1 0,1-2 0,0 2 0,0-1 0,0 0 0,0 1 0,-1-1 0,3 0 0,-3 1 0,1-1 0,-1 1 0,0-1 0,0 1 0,1-2 0,0 2 0,0-5 0,-1 3 0,0-2 0,0-1 0,0 2 0,0-2 0,0 4 0,0-4 0,0 3 0,0-2 0,0-1 0,0-1 0,0-1 0,0 2 0,0-2 0,0 4 0,0-2 0,0 2 0,0 2 0,0-1 0,0 0 0,0 1 0,0-1 0,0 0 0,0 0 0,0-1 0,0 1 0,0-3 0,0 3 0,0-3 0,0 4 0,0 0 0,0-2 0,0 3 0,0-4 0,0 3 0,0-3 0,0 2 0,-2-2 0,2 1 0,-4-9 0,4 8 0,-4-4 0,2 3 0,1 2 0,-2-2 0,1 0 0,-1 2 0,1-2 0,0-1 0,0 3 0,0-3 0,0 3 0,0 2 0,-1-3 0,0 3 0,1-2 0,0 2 0,1 1 0,-2-3 0,1 2 0,-2-1 0,1 0 0,0 0 0,1 2 0,-1-2 0,1 2 0,0-1 0,0 1 0,-1-3 0,0 2 0,0-4 0,0 5 0,1-1 0,0 2 0,0-1 0,0 0 0,-1 0 0,0 1 0,1-1 0,-1 0 0,0 0 0,0 0 0,1 1 0,-2-2 0,1 1 0,-1-1 0,1 1 0,0 0 0,0 0 0,0 0 0,-3 0 0,3 0 0,-5 0 0,5 1 0,-1-1 0,1 0 0,-1 0 0,1 1 0,-1 0 0,1 0 0,1 1 0,-1-1 0,0 1 0,0-1 0,-1 0 0,1 1 0,-1-2 0,0 3 0,0-2 0,0 1 0,0-1 0,-3 2 0,2-3 0,-1 3 0,1-3 0,0 3 0,0-2 0,-1 1 0,1-1 0,-1 1 0,1-1 0,-1 2 0,1-2 0,-3 1 0,-5 0 0,2 0 0,-4-1 0,5 2 0,-1-3 0,-3 2 0,2-2 0,-6 1 0,6 0 0,-3-1 0,5 2 0,-5 0 0,4 0 0,-2 0 0,3 0 0,2-1 0,-6 1 0,2-2 0,-3 3 0,0-4 0,4 4 0,-2-1 0,-1 1 0,4 0 0,-8 0 0,6 0 0,-7 0 0,4-3 0,-1 3 0,-2-5 0,2 5 0,-3-5 0,-1 5 0,0-2 0,5 0 0,0 2 0,5-2 0,-5 0 0,-1-1 0,3 1 0,-1-1 0,8 2 0,-4 1 0,1-3 0,2 3 0,0-1 0,0-1 0,2 2 0,-1-3 0,3 3 0,-1-3 0,1 3 0,-2-3 0,1 2 0,-2-2 0,0 0 0,1 1 0,-3-2 0,2 2 0,-4-3 0,4 1 0,-8-3 0,8 3 0,-5-2 0,7 3 0,-1 1 0,2-1 0,-1 0 0,0-1 0,1 1 0,-1-1 0,1 1 0,1 0 0,-2-1 0,0 1 0,2-1 0,-1 0 0,2 0 0,-2-2 0,0 1 0,2-1 0,-1-1 0,1 0 0,1-3 0,-3 2 0,3-2 0,-2-1 0,2 3 0,0 0 0,0 2 0,0 2 0,0-3 0,0 2 0,0-3 0,0 0 0,0 0 0,0 0 0,2-2 0,-1 1 0,1 1 0,2-2 0,-1 2 0,1-1 0,0 2 0,-1-1 0,0 2 0,0-4 0,-1 5 0,1-5 0,-2 5 0,1-2 0,-1 2 0,0 1 0,-1 1 0,1 1 0,-1-2 0,3 1 0,-3-3 0,2 2 0,0-1 0,1 0 0,0-2 0,1 0 0,0-4 0,1 4 0,-2 1 0,0 3 0,0 0 0,-1 1 0,1-1 0,0 0 0,1 0 0,-1 0 0,1 1 0,-2 0 0,1 0 0,0 0 0,0 1 0,-1-1 0,2 4 0,1-1 0,-1 2 0,1-1 0,-2 1 0,2 0 0,-2 0 0,1-1 0,-1 1 0,0 0 0,-1 0 0,2 1 0,-1-1 0,3 2 0,-3-1 0,1 2 0,0-1 0,1 3 0,0-2 0,0 2 0,1-1 0,-1 2 0,0-2 0,0 2 0,-1-4 0,2 5 0,-2-4 0,2 2 0,-2-3 0,9 9 0,-6-6 0,6 5 0,-9-9 0,0-1 0,0 1 0,-1-2 0,2 1 0,-2-1 0,1 1 0,-1-1 0,1 1 0,0 0 0,4 1 0,0 0 0,3 2 0,3 1 0,2 2 0,-1-4 0,0 1 0,-5-4 0,5 2 0,4-2 0,2 2 0,6 0 0,-10-2 0,6 1 0,-4-1 0,2 1 0,-2 0 0,0-1 0,-8 0 0,2-2 0,-6 2 0,-1-2 0,-1 0 0,3 0 0,-2 0 0,2 0 0,4 0 0,-3 0 0,13 2 0,-5-1 0,11 2 0,-8-1 0,4-2 0,-5 3 0,-3-3 0,3 0 0,-3 0 0,0 0 0,6 0 0,-1 0 0,8 2 0,-1-1 0,5 1 0,-7-2 0,1 0 0,-7 0 0,-1 0 0,-3 0 0,2 0 0,-2 0 0,3 0 0,-3 0 0,7 0 0,-11 0 0,15 0 0,-11 0 0,12 0 0,1-6 0,-7 2 0,1-4 0,-12 4 0,3-2 0,-2 0 0,0-1 0,-2 0 0,-4 1 0,0 0 0,-2 0 0,1-1 0,-2 0 0,2 0 0,-2 1 0,-2 1 0,2-3 0,-2 2 0,2-2 0,1-4 0,-2 5 0,2-7 0,-2 6 0,1-3 0,1-2 0,-3 4 0,1-1 0,0 2 0,-2 2 0,1-4 0,-1 4 0,0-4 0,0 2 0,0-1 0,0-5 0,-2 7 0,-2-7 0,-2 6 0,-1-3 0,-4-1 0,3 1 0,-4 0 0,2-1 0,-3 1 0,-4-2 0,-5-2 0,2 4 0,-8-5 0,3 5 0,-7-4 0,-23-3 0,16 7 0,-18-7 0,23 11 0,-4 1 0,1 1 0,-1 4 0,0-2 0,4 1 0,-2 1 0,6-2 0,5 3 0,3 0 0,12 2 0,-8-2 0,5 3 0,-11 3 0,4-1 0,-4 3 0,1-2 0,-2-4 0,-4 3 0,-4-1 0,0 5 0,-22 0 0,13 1 0,-8-4 0,21-1 0,2-2 0,2 0 0,0 2 0,6-5 0,6 3 0,3-3 0,6 0 0,-4 0 0,5 0 0,-1 0 0,1 0 0,0 0 0,1 0 0,-1 0 0,-1-2 0,1 1 0,-1-3 0,1 0 0,0-1 0,2 0 0,-2 2 0,3-2 0,-1 2 0,1-3 0,0 3 0,0-2 0,0 2 0,0-2 0,0 0 0,0 1 0,0 0 0,0 1 0,2-1 0,1 0 0,7-6 0,-4 4 0,12-12 0,-9 10 0,5-5 0,1 1 0,-7 6 0,5-5 0,-5 5 0,-3 1 0,10-6 0,-9 7 0,7-7 0,-7 8 0,-1-1 0,0 1 0,0 1 0,-2-1 0,2 0 0,-2 1 0,1 1 0,-1 1 0,1-1 0,0-1 0,-1 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3:36.1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4:16.8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A40F3364-E110-49F3-87C9-100C661F23A6}" type="datetimeFigureOut">
              <a:rPr lang="en-GB" smtClean="0"/>
              <a:pPr/>
              <a:t>22/05/2024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17850" y="514350"/>
            <a:ext cx="3636963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57550"/>
            <a:ext cx="7898130" cy="3086100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39B8564D-5561-470F-B0BF-755F6ECDC3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5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9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52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120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406" y="836780"/>
            <a:ext cx="8822055" cy="39318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20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836" y="4912529"/>
            <a:ext cx="8822055" cy="12602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1" baseline="0">
                <a:solidFill>
                  <a:schemeClr val="tx2"/>
                </a:solidFill>
                <a:latin typeface="+mj-lt"/>
              </a:defRPr>
            </a:lvl1pPr>
            <a:lvl2pPr marL="504063" indent="0" algn="ctr">
              <a:buNone/>
              <a:defRPr sz="2646"/>
            </a:lvl2pPr>
            <a:lvl3pPr marL="1008126" indent="0" algn="ctr">
              <a:buNone/>
              <a:defRPr sz="2646"/>
            </a:lvl3pPr>
            <a:lvl4pPr marL="1512189" indent="0" algn="ctr">
              <a:buNone/>
              <a:defRPr sz="2205"/>
            </a:lvl4pPr>
            <a:lvl5pPr marL="2016252" indent="0" algn="ctr">
              <a:buNone/>
              <a:defRPr sz="2205"/>
            </a:lvl5pPr>
            <a:lvl6pPr marL="2520315" indent="0" algn="ctr">
              <a:buNone/>
              <a:defRPr sz="2205"/>
            </a:lvl6pPr>
            <a:lvl7pPr marL="3024378" indent="0" algn="ctr">
              <a:buNone/>
              <a:defRPr sz="2205"/>
            </a:lvl7pPr>
            <a:lvl8pPr marL="3528441" indent="0" algn="ctr">
              <a:buNone/>
              <a:defRPr sz="2205"/>
            </a:lvl8pPr>
            <a:lvl9pPr marL="4032504" indent="0" algn="ctr">
              <a:buNone/>
              <a:defRPr sz="22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7" y="4788800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3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047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457313"/>
            <a:ext cx="2305764" cy="63478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457313"/>
            <a:ext cx="6783626" cy="634782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806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A27F-8265-DA41-9852-0FAB417A2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08" y="5868863"/>
            <a:ext cx="1512161" cy="1512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170720" y="2387132"/>
            <a:ext cx="6606462" cy="3175334"/>
          </a:xfrm>
        </p:spPr>
        <p:txBody>
          <a:bodyPr>
            <a:normAutofit/>
          </a:bodyPr>
          <a:lstStyle>
            <a:lvl1pPr marL="1729" indent="0">
              <a:buNone/>
              <a:defRPr sz="4000">
                <a:solidFill>
                  <a:srgbClr val="00915A"/>
                </a:solidFill>
                <a:latin typeface="BNPP Sans Condensed ExtraBold" pitchFamily="50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D521F-FCF7-8642-B324-21A6A7FC0731}"/>
              </a:ext>
            </a:extLst>
          </p:cNvPr>
          <p:cNvCxnSpPr>
            <a:cxnSpLocks/>
          </p:cNvCxnSpPr>
          <p:nvPr userDrawn="1"/>
        </p:nvCxnSpPr>
        <p:spPr>
          <a:xfrm>
            <a:off x="738188" y="6948983"/>
            <a:ext cx="921702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1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295370" y="234868"/>
            <a:ext cx="9089390" cy="12433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GB" sz="4000" b="1" kern="1200" cap="all" baseline="0" dirty="0">
                <a:solidFill>
                  <a:schemeClr val="tx1"/>
                </a:solidFill>
                <a:latin typeface="BNPP Sans Condensed ExtraBold" pitchFamily="50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95370" y="1480944"/>
            <a:ext cx="9093379" cy="763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95690" rtl="0" eaLnBrk="1" latinLnBrk="0" hangingPunct="1">
              <a:spcBef>
                <a:spcPct val="0"/>
              </a:spcBef>
              <a:buNone/>
              <a:defRPr lang="en-GB" sz="2800" b="1" kern="1200" cap="all" baseline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104727"/>
            <a:ext cx="10065147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 baseline="0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604413" y="1838256"/>
            <a:ext cx="10065147" cy="4842922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1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9716464" cy="4763530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288636"/>
            <a:ext cx="9950450" cy="511193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8" y="1089817"/>
            <a:ext cx="1993578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6564946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8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4" y="211270"/>
            <a:ext cx="1006380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256777" y="1560336"/>
            <a:ext cx="4857692" cy="4842922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453556" y="1559815"/>
            <a:ext cx="4857692" cy="4842384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9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10" y="208171"/>
            <a:ext cx="10060055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4663903" cy="4602061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288636"/>
            <a:ext cx="4894594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8" y="1089817"/>
            <a:ext cx="1921570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5505458" y="1560336"/>
            <a:ext cx="4663903" cy="4602061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5427331" y="1288636"/>
            <a:ext cx="4894594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303108" y="1089817"/>
            <a:ext cx="1915800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648823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10641" y="648823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777" y="1089817"/>
            <a:ext cx="10051876" cy="442038"/>
          </a:xfrm>
          <a:prstGeom prst="rect">
            <a:avLst/>
          </a:prstGeom>
          <a:noFill/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3" y="211270"/>
            <a:ext cx="10063802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49602" y="1560336"/>
            <a:ext cx="4663903" cy="2299688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71475" y="1480944"/>
            <a:ext cx="4894659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5491916" y="1560336"/>
            <a:ext cx="4677445" cy="2299688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5441436" y="1480944"/>
            <a:ext cx="4880488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0049" y="4087539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10641" y="4087539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7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014749" y="4416216"/>
            <a:ext cx="4663903" cy="1955496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2903749" y="4361424"/>
            <a:ext cx="4894659" cy="208968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63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BNPP Sans Light" pitchFamily="50" charset="0"/>
              <a:cs typeface="Arial" charset="0"/>
            </a:endParaRP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917854" y="6599228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1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21" y="211270"/>
            <a:ext cx="10063804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824" y="1104727"/>
            <a:ext cx="9942949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77824" y="1560336"/>
            <a:ext cx="4736645" cy="2116302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1559815"/>
            <a:ext cx="4857692" cy="211699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77824" y="4098200"/>
            <a:ext cx="4736645" cy="2302763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4097576"/>
            <a:ext cx="4857692" cy="2303518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3774752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3774752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7253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1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09549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4" y="211270"/>
            <a:ext cx="1005999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254872" y="4573815"/>
            <a:ext cx="4857692" cy="198467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4573295"/>
            <a:ext cx="4857692" cy="1985324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247252" y="1822593"/>
            <a:ext cx="4857692" cy="2434411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1821968"/>
            <a:ext cx="4857692" cy="24350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1499145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1499145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7253" y="425698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425698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2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4" y="211270"/>
            <a:ext cx="10059991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253852" y="4188906"/>
            <a:ext cx="4981981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453556" y="1559815"/>
            <a:ext cx="4857692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71871" y="1806786"/>
            <a:ext cx="4857692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5453556" y="4336376"/>
            <a:ext cx="4857692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2383" y="1483338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590408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71871" y="380460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53557" y="6407530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57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5" y="211270"/>
            <a:ext cx="10059990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453556" y="4177948"/>
            <a:ext cx="4857692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4580" y="1559815"/>
            <a:ext cx="5004388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5453556" y="1795828"/>
            <a:ext cx="4857692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92965" y="4336376"/>
            <a:ext cx="4857692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687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529816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53557" y="3804604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92965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208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5" y="211270"/>
            <a:ext cx="10059990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104727"/>
            <a:ext cx="10063996" cy="459987"/>
          </a:xfrm>
          <a:prstGeom prst="rect">
            <a:avLst/>
          </a:prstGeom>
        </p:spPr>
        <p:txBody>
          <a:bodyPr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5453556" y="179582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92965" y="433637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687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529816" y="4087243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53557" y="3859395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92965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 hasCustomPrompt="1"/>
          </p:nvPr>
        </p:nvSpPr>
        <p:spPr>
          <a:xfrm>
            <a:off x="5453556" y="433637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588687" y="4012929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453557" y="6400573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0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71871" y="1795827"/>
            <a:ext cx="4857692" cy="2063967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507001" y="1472380"/>
            <a:ext cx="2565388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71871" y="3859395"/>
            <a:ext cx="3108626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0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340" y="211599"/>
            <a:ext cx="10015785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8263061" y="6976029"/>
            <a:ext cx="1702761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917288" y="6976029"/>
            <a:ext cx="238412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4872" y="1089817"/>
            <a:ext cx="10051877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6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06" y="836780"/>
            <a:ext cx="8822055" cy="39318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2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4909780"/>
            <a:ext cx="8822055" cy="126021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1" baseline="0">
                <a:solidFill>
                  <a:schemeClr val="tx2"/>
                </a:solidFill>
                <a:latin typeface="+mj-lt"/>
              </a:defRPr>
            </a:lvl1pPr>
            <a:lvl2pPr marL="504063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7" y="4788800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3572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2406" y="2035007"/>
            <a:ext cx="4330827" cy="4435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3634" y="2035010"/>
            <a:ext cx="4330827" cy="4435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667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6" y="2035358"/>
            <a:ext cx="4330827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406" y="2847143"/>
            <a:ext cx="4330827" cy="3623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3634" y="2035358"/>
            <a:ext cx="4330827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53634" y="2847143"/>
            <a:ext cx="4330827" cy="3623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9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382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86" y="7057179"/>
            <a:ext cx="10690616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3877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28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552881" cy="75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43479" y="0"/>
            <a:ext cx="56140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02" y="655308"/>
            <a:ext cx="2807018" cy="2520421"/>
          </a:xfrm>
        </p:spPr>
        <p:txBody>
          <a:bodyPr anchor="b">
            <a:normAutofit/>
          </a:bodyPr>
          <a:lstStyle>
            <a:lvl1pPr>
              <a:defRPr sz="396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6555" y="806535"/>
            <a:ext cx="5858207" cy="5796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002" y="3226139"/>
            <a:ext cx="2807018" cy="37256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4">
                <a:solidFill>
                  <a:srgbClr val="FFFFFF"/>
                </a:solidFill>
              </a:defRPr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8293" y="7122214"/>
            <a:ext cx="2296652" cy="402567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10526" y="7122214"/>
            <a:ext cx="4076859" cy="40256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7379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460912"/>
            <a:ext cx="10690616" cy="210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19099"/>
            <a:ext cx="10690616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06" y="5595334"/>
            <a:ext cx="8875522" cy="907352"/>
          </a:xfrm>
        </p:spPr>
        <p:txBody>
          <a:bodyPr tIns="0" bIns="0" anchor="b">
            <a:noAutofit/>
          </a:bodyPr>
          <a:lstStyle>
            <a:lvl1pPr>
              <a:defRPr sz="396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0693387" cy="541909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8">
                <a:solidFill>
                  <a:schemeClr val="bg1"/>
                </a:solidFill>
              </a:defRPr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2405" y="6512768"/>
            <a:ext cx="8875522" cy="65530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2"/>
              </a:spcAft>
              <a:buNone/>
              <a:defRPr sz="1654">
                <a:solidFill>
                  <a:srgbClr val="FFFFFF"/>
                </a:solidFill>
              </a:defRPr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873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7179"/>
            <a:ext cx="10693401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3877"/>
            <a:ext cx="10693401" cy="7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2406" y="315995"/>
            <a:ext cx="8822055" cy="1599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05" y="2035007"/>
            <a:ext cx="8822056" cy="4435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2408" y="7122214"/>
            <a:ext cx="21683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3092" y="7122214"/>
            <a:ext cx="4230001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3528" y="7122214"/>
            <a:ext cx="1150756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46827" y="1916055"/>
            <a:ext cx="87418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9"/>
          <p:cNvCxnSpPr/>
          <p:nvPr userDrawn="1"/>
        </p:nvCxnSpPr>
        <p:spPr>
          <a:xfrm>
            <a:off x="378604" y="1017595"/>
            <a:ext cx="99326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49" r:id="rId13"/>
    <p:sldLayoutId id="2147483650" r:id="rId14"/>
    <p:sldLayoutId id="2147483658" r:id="rId15"/>
    <p:sldLayoutId id="2147483652" r:id="rId16"/>
    <p:sldLayoutId id="2147483656" r:id="rId17"/>
    <p:sldLayoutId id="2147483663" r:id="rId18"/>
    <p:sldLayoutId id="2147483654" r:id="rId19"/>
    <p:sldLayoutId id="2147483655" r:id="rId20"/>
    <p:sldLayoutId id="2147483659" r:id="rId21"/>
    <p:sldLayoutId id="2147483660" r:id="rId22"/>
    <p:sldLayoutId id="2147483661" r:id="rId23"/>
    <p:sldLayoutId id="2147483662" r:id="rId24"/>
  </p:sldLayoutIdLst>
  <p:hf hdr="0" ftr="0"/>
  <p:txStyles>
    <p:titleStyle>
      <a:lvl1pPr algn="l" defTabSz="1008126" rtl="0" eaLnBrk="1" latinLnBrk="0" hangingPunct="1">
        <a:lnSpc>
          <a:spcPct val="85000"/>
        </a:lnSpc>
        <a:spcBef>
          <a:spcPct val="0"/>
        </a:spcBef>
        <a:buNone/>
        <a:defRPr sz="5292" kern="1200" spc="-55" baseline="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00813" indent="-100813" algn="l" defTabSz="1008126" rtl="0" eaLnBrk="1" latinLnBrk="0" hangingPunct="1">
        <a:lnSpc>
          <a:spcPct val="90000"/>
        </a:lnSpc>
        <a:spcBef>
          <a:spcPts val="1323"/>
        </a:spcBef>
        <a:spcAft>
          <a:spcPts val="22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23413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625038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826663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028289" indent="-201625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2127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32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7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4250" indent="-252032" algn="l" defTabSz="1008126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7.xml"/><Relationship Id="rId9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11.xml"/><Relationship Id="rId9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7.jpe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.xml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customXml" Target="../ink/ink15.xml"/><Relationship Id="rId9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36.xml"/><Relationship Id="rId21" Type="http://schemas.openxmlformats.org/officeDocument/2006/relationships/customXml" Target="../ink/ink27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40.xml"/><Relationship Id="rId50" Type="http://schemas.openxmlformats.org/officeDocument/2006/relationships/customXml" Target="../ink/ink43.xml"/><Relationship Id="rId55" Type="http://schemas.openxmlformats.org/officeDocument/2006/relationships/customXml" Target="../ink/ink48.xml"/><Relationship Id="rId7" Type="http://schemas.openxmlformats.org/officeDocument/2006/relationships/customXml" Target="../ink/ink20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31.xml"/><Relationship Id="rId11" Type="http://schemas.openxmlformats.org/officeDocument/2006/relationships/customXml" Target="../ink/ink22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5.xml"/><Relationship Id="rId40" Type="http://schemas.openxmlformats.org/officeDocument/2006/relationships/image" Target="../media/image57.png"/><Relationship Id="rId45" Type="http://schemas.openxmlformats.org/officeDocument/2006/relationships/customXml" Target="../ink/ink39.xml"/><Relationship Id="rId53" Type="http://schemas.openxmlformats.org/officeDocument/2006/relationships/customXml" Target="../ink/ink46.xml"/><Relationship Id="rId5" Type="http://schemas.openxmlformats.org/officeDocument/2006/relationships/customXml" Target="../ink/ink19.xml"/><Relationship Id="rId10" Type="http://schemas.openxmlformats.org/officeDocument/2006/relationships/image" Target="../media/image42.png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4" Type="http://schemas.openxmlformats.org/officeDocument/2006/relationships/image" Target="../media/image59.png"/><Relationship Id="rId52" Type="http://schemas.openxmlformats.org/officeDocument/2006/relationships/customXml" Target="../ink/ink45.xml"/><Relationship Id="rId4" Type="http://schemas.openxmlformats.org/officeDocument/2006/relationships/image" Target="../media/image39.png"/><Relationship Id="rId9" Type="http://schemas.openxmlformats.org/officeDocument/2006/relationships/customXml" Target="../ink/ink21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0.xml"/><Relationship Id="rId30" Type="http://schemas.openxmlformats.org/officeDocument/2006/relationships/image" Target="../media/image52.png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customXml" Target="../ink/ink41.xml"/><Relationship Id="rId56" Type="http://schemas.openxmlformats.org/officeDocument/2006/relationships/customXml" Target="../ink/ink49.xml"/><Relationship Id="rId8" Type="http://schemas.openxmlformats.org/officeDocument/2006/relationships/image" Target="../media/image41.png"/><Relationship Id="rId51" Type="http://schemas.openxmlformats.org/officeDocument/2006/relationships/customXml" Target="../ink/ink44.xml"/><Relationship Id="rId3" Type="http://schemas.openxmlformats.org/officeDocument/2006/relationships/customXml" Target="../ink/ink18.xml"/><Relationship Id="rId12" Type="http://schemas.openxmlformats.org/officeDocument/2006/relationships/image" Target="../media/image43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37.xml"/><Relationship Id="rId54" Type="http://schemas.openxmlformats.org/officeDocument/2006/relationships/customXml" Target="../ink/ink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2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68.xml"/><Relationship Id="rId21" Type="http://schemas.openxmlformats.org/officeDocument/2006/relationships/customXml" Target="../ink/ink59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72.xml"/><Relationship Id="rId50" Type="http://schemas.openxmlformats.org/officeDocument/2006/relationships/customXml" Target="../ink/ink75.xml"/><Relationship Id="rId55" Type="http://schemas.openxmlformats.org/officeDocument/2006/relationships/customXml" Target="../ink/ink80.xml"/><Relationship Id="rId7" Type="http://schemas.openxmlformats.org/officeDocument/2006/relationships/customXml" Target="../ink/ink52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63.xml"/><Relationship Id="rId11" Type="http://schemas.openxmlformats.org/officeDocument/2006/relationships/customXml" Target="../ink/ink54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67.xml"/><Relationship Id="rId40" Type="http://schemas.openxmlformats.org/officeDocument/2006/relationships/image" Target="../media/image57.png"/><Relationship Id="rId45" Type="http://schemas.openxmlformats.org/officeDocument/2006/relationships/customXml" Target="../ink/ink71.xml"/><Relationship Id="rId53" Type="http://schemas.openxmlformats.org/officeDocument/2006/relationships/customXml" Target="../ink/ink78.xml"/><Relationship Id="rId58" Type="http://schemas.openxmlformats.org/officeDocument/2006/relationships/image" Target="../media/image61.png"/><Relationship Id="rId5" Type="http://schemas.openxmlformats.org/officeDocument/2006/relationships/customXml" Target="../ink/ink51.xml"/><Relationship Id="rId19" Type="http://schemas.openxmlformats.org/officeDocument/2006/relationships/customXml" Target="../ink/ink58.xml"/><Relationship Id="rId4" Type="http://schemas.openxmlformats.org/officeDocument/2006/relationships/image" Target="../media/image39.png"/><Relationship Id="rId9" Type="http://schemas.openxmlformats.org/officeDocument/2006/relationships/customXml" Target="../ink/ink53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62.xml"/><Relationship Id="rId30" Type="http://schemas.openxmlformats.org/officeDocument/2006/relationships/image" Target="../media/image52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customXml" Target="../ink/ink73.xml"/><Relationship Id="rId56" Type="http://schemas.openxmlformats.org/officeDocument/2006/relationships/customXml" Target="../ink/ink81.xml"/><Relationship Id="rId8" Type="http://schemas.openxmlformats.org/officeDocument/2006/relationships/image" Target="../media/image41.png"/><Relationship Id="rId51" Type="http://schemas.openxmlformats.org/officeDocument/2006/relationships/customXml" Target="../ink/ink76.xml"/><Relationship Id="rId3" Type="http://schemas.openxmlformats.org/officeDocument/2006/relationships/customXml" Target="../ink/ink50.xml"/><Relationship Id="rId12" Type="http://schemas.openxmlformats.org/officeDocument/2006/relationships/image" Target="../media/image4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69.xml"/><Relationship Id="rId54" Type="http://schemas.openxmlformats.org/officeDocument/2006/relationships/customXml" Target="../ink/ink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74.xml"/><Relationship Id="rId57" Type="http://schemas.openxmlformats.org/officeDocument/2006/relationships/customXml" Target="../ink/ink82.xml"/><Relationship Id="rId10" Type="http://schemas.openxmlformats.org/officeDocument/2006/relationships/image" Target="../media/image42.png"/><Relationship Id="rId31" Type="http://schemas.openxmlformats.org/officeDocument/2006/relationships/customXml" Target="../ink/ink64.xml"/><Relationship Id="rId44" Type="http://schemas.openxmlformats.org/officeDocument/2006/relationships/image" Target="../media/image59.png"/><Relationship Id="rId52" Type="http://schemas.openxmlformats.org/officeDocument/2006/relationships/customXml" Target="../ink/ink7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customXml" Target="../ink/ink85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ML Workflow – Steps and procedures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3A87B4-07BF-004A-8C3D-D0BDFF189C18}"/>
              </a:ext>
            </a:extLst>
          </p:cNvPr>
          <p:cNvSpPr/>
          <p:nvPr/>
        </p:nvSpPr>
        <p:spPr>
          <a:xfrm>
            <a:off x="4050556" y="2556503"/>
            <a:ext cx="2016224" cy="20162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04FEC-8D7B-4544-BAE4-8446797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04" y="32138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1"/>
              </p:ext>
            </p:extLst>
          </p:nvPr>
        </p:nvGraphicFramePr>
        <p:xfrm>
          <a:off x="810196" y="972319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812822" y="1686913"/>
            <a:ext cx="1403512" cy="2783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>
            <a:off x="6210796" y="3780631"/>
            <a:ext cx="27792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002C04-4A70-E74E-9BDF-1DC051DFA3CE}"/>
              </a:ext>
            </a:extLst>
          </p:cNvPr>
          <p:cNvSpPr txBox="1"/>
          <p:nvPr/>
        </p:nvSpPr>
        <p:spPr>
          <a:xfrm>
            <a:off x="9123973" y="3611354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Label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4602576" y="2740320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Model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64595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8115" y="1629307"/>
            <a:ext cx="10693400" cy="4239556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 workflow</a:t>
            </a:r>
          </a:p>
          <a:p>
            <a:pPr algn="ctr"/>
            <a:endParaRPr lang="en-GB" sz="7200" u="sng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Points of attention</a:t>
            </a:r>
          </a:p>
        </p:txBody>
      </p:sp>
    </p:spTree>
    <p:extLst>
      <p:ext uri="{BB962C8B-B14F-4D97-AF65-F5344CB8AC3E}">
        <p14:creationId xmlns:p14="http://schemas.microsoft.com/office/powerpoint/2010/main" val="1380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Overfitting</a:t>
            </a:r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7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309725" y="2772519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95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309725" y="2772519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A2FEE5C7-F2B6-1A46-9B07-AB4103E0EF02}"/>
              </a:ext>
            </a:extLst>
          </p:cNvPr>
          <p:cNvSpPr txBox="1">
            <a:spLocks/>
          </p:cNvSpPr>
          <p:nvPr/>
        </p:nvSpPr>
        <p:spPr>
          <a:xfrm rot="20493251">
            <a:off x="3263588" y="2395078"/>
            <a:ext cx="4420421" cy="2570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WHAT?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4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5" y="1116335"/>
            <a:ext cx="8073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Let’s imagine that you need to build a place for a person to sleep…</a:t>
            </a:r>
            <a:endParaRPr lang="en-PT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85492-7639-F24C-BCDF-57850BA33681}"/>
              </a:ext>
            </a:extLst>
          </p:cNvPr>
          <p:cNvSpPr/>
          <p:nvPr/>
        </p:nvSpPr>
        <p:spPr>
          <a:xfrm>
            <a:off x="2075111" y="2467654"/>
            <a:ext cx="6336704" cy="396044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A6454-9B81-A44D-B9CE-0C42E8B3785E}"/>
              </a:ext>
            </a:extLst>
          </p:cNvPr>
          <p:cNvSpPr/>
          <p:nvPr/>
        </p:nvSpPr>
        <p:spPr>
          <a:xfrm rot="16200000">
            <a:off x="1431846" y="4887173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Door</a:t>
            </a:r>
            <a:endParaRPr lang="en-PT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5BF39-22C7-874E-9B42-BFF7EC9059AE}"/>
              </a:ext>
            </a:extLst>
          </p:cNvPr>
          <p:cNvSpPr/>
          <p:nvPr/>
        </p:nvSpPr>
        <p:spPr>
          <a:xfrm>
            <a:off x="2754412" y="2700511"/>
            <a:ext cx="100811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202122"/>
                </a:solidFill>
                <a:latin typeface="+mj-lt"/>
              </a:rPr>
              <a:t>TV</a:t>
            </a:r>
            <a:endParaRPr lang="en-PT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F5E18-DA6C-6245-98F4-2CDBADE02082}"/>
              </a:ext>
            </a:extLst>
          </p:cNvPr>
          <p:cNvSpPr/>
          <p:nvPr/>
        </p:nvSpPr>
        <p:spPr>
          <a:xfrm>
            <a:off x="5634732" y="3045728"/>
            <a:ext cx="1687413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7CCD9-F5F2-474B-8CB7-571976BEF236}"/>
              </a:ext>
            </a:extLst>
          </p:cNvPr>
          <p:cNvSpPr/>
          <p:nvPr/>
        </p:nvSpPr>
        <p:spPr>
          <a:xfrm>
            <a:off x="5756025" y="37806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F87BF2-84FF-3F47-88AC-3F7D4D0FE034}"/>
              </a:ext>
            </a:extLst>
          </p:cNvPr>
          <p:cNvSpPr/>
          <p:nvPr/>
        </p:nvSpPr>
        <p:spPr>
          <a:xfrm>
            <a:off x="6167683" y="37875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81581-A5BB-4C42-8F02-3E9AE31AC235}"/>
              </a:ext>
            </a:extLst>
          </p:cNvPr>
          <p:cNvSpPr/>
          <p:nvPr/>
        </p:nvSpPr>
        <p:spPr>
          <a:xfrm>
            <a:off x="6516884" y="37748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8D33C0-52D5-8747-8034-DE19D8A3F610}"/>
              </a:ext>
            </a:extLst>
          </p:cNvPr>
          <p:cNvSpPr/>
          <p:nvPr/>
        </p:nvSpPr>
        <p:spPr>
          <a:xfrm>
            <a:off x="6928542" y="37817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6B7666-D12E-D441-A42A-918F6650F679}"/>
              </a:ext>
            </a:extLst>
          </p:cNvPr>
          <p:cNvSpPr/>
          <p:nvPr/>
        </p:nvSpPr>
        <p:spPr>
          <a:xfrm>
            <a:off x="5756025" y="27122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7C24E-AC26-554C-A182-D33C4F4C6409}"/>
              </a:ext>
            </a:extLst>
          </p:cNvPr>
          <p:cNvSpPr/>
          <p:nvPr/>
        </p:nvSpPr>
        <p:spPr>
          <a:xfrm>
            <a:off x="6167683" y="27191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E403-94C8-8B44-9C3B-F03C7C98C636}"/>
              </a:ext>
            </a:extLst>
          </p:cNvPr>
          <p:cNvSpPr/>
          <p:nvPr/>
        </p:nvSpPr>
        <p:spPr>
          <a:xfrm>
            <a:off x="6516884" y="2706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42249-F18D-2241-8E46-16ADACFC8DA4}"/>
              </a:ext>
            </a:extLst>
          </p:cNvPr>
          <p:cNvSpPr/>
          <p:nvPr/>
        </p:nvSpPr>
        <p:spPr>
          <a:xfrm>
            <a:off x="6928542" y="27133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5EE6-A8B0-6540-BA23-EB43FE1824B8}"/>
              </a:ext>
            </a:extLst>
          </p:cNvPr>
          <p:cNvSpPr/>
          <p:nvPr/>
        </p:nvSpPr>
        <p:spPr>
          <a:xfrm>
            <a:off x="4482604" y="4466987"/>
            <a:ext cx="3790002" cy="18339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14:cNvPr>
              <p14:cNvContentPartPr/>
              <p14:nvPr/>
            </p14:nvContentPartPr>
            <p14:xfrm>
              <a:off x="4842145" y="4732299"/>
              <a:ext cx="789840" cy="99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3145" y="4723659"/>
                <a:ext cx="80748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4922065" y="4726539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6AF9A-C2E5-D844-B8C0-6CBB90783689}"/>
              </a:ext>
            </a:extLst>
          </p:cNvPr>
          <p:cNvSpPr/>
          <p:nvPr/>
        </p:nvSpPr>
        <p:spPr>
          <a:xfrm>
            <a:off x="7143013" y="4496401"/>
            <a:ext cx="112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202122"/>
                </a:solidFill>
                <a:latin typeface="+mj-lt"/>
              </a:rPr>
              <a:t>Floor</a:t>
            </a:r>
            <a:endParaRPr lang="en-P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50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70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53" y="2358739"/>
            <a:ext cx="4156225" cy="30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>
            <a:cxnSpLocks/>
          </p:cNvCxnSpPr>
          <p:nvPr/>
        </p:nvCxnSpPr>
        <p:spPr>
          <a:xfrm flipV="1">
            <a:off x="4050556" y="3789911"/>
            <a:ext cx="1630205" cy="6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35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882204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337864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1242244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2098337" y="463819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96" y="2240981"/>
            <a:ext cx="1152128" cy="85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/>
          <p:nvPr/>
        </p:nvCxnSpPr>
        <p:spPr>
          <a:xfrm flipV="1">
            <a:off x="4050556" y="3276575"/>
            <a:ext cx="180020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5365BFD3-6778-904D-A61D-37CDE4828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83" y="3420592"/>
            <a:ext cx="4337844" cy="29063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C3EA6-75B0-794C-AEF4-FC1980079880}"/>
              </a:ext>
            </a:extLst>
          </p:cNvPr>
          <p:cNvCxnSpPr>
            <a:cxnSpLocks/>
          </p:cNvCxnSpPr>
          <p:nvPr/>
        </p:nvCxnSpPr>
        <p:spPr>
          <a:xfrm>
            <a:off x="4050556" y="4428703"/>
            <a:ext cx="194421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7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091313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2541734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34" y="487057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1948454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0814" y="5367014"/>
                <a:ext cx="90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2299454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814" y="5328494"/>
                <a:ext cx="333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2495294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2294" y="1620494"/>
                <a:ext cx="502560" cy="38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2855294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2654" y="276637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2575934" y="3414734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3294" y="3352094"/>
                <a:ext cx="5648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3015854" y="3738374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2854" y="3675374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3298814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5814" y="577417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3788774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4963094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6197534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34894" y="3150854"/>
                <a:ext cx="46656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6622334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9694" y="1544174"/>
                <a:ext cx="6134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7421534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58894" y="141061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7890254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7614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3104774" y="5076494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2513294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50294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3105494" y="4909094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2854" y="4846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3698054" y="5728454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5414" y="5665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4290254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27614" y="50466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4882814" y="4656734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20174" y="4594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5467814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05174" y="37999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6045254" y="381613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82614" y="3753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6650054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7054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7200854" y="1449134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7854" y="1386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7777574" y="2119094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14934" y="2056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8382734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19734" y="214069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069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091313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2541734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34" y="487057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1948454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0814" y="5367014"/>
                <a:ext cx="90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2299454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814" y="5328494"/>
                <a:ext cx="333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2495294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2294" y="1620494"/>
                <a:ext cx="502560" cy="38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2855294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2654" y="276637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2575934" y="3414734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3294" y="3352094"/>
                <a:ext cx="5648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3015854" y="3738374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2854" y="3675374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3298814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5814" y="577417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3788774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4963094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6197534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34894" y="3150854"/>
                <a:ext cx="46656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6622334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9694" y="1544174"/>
                <a:ext cx="6134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7421534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58894" y="141061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7890254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7614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3104774" y="5076494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2513294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50294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3105494" y="4909094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2854" y="4846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3698054" y="5728454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5414" y="56654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4290254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27614" y="50466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4882814" y="4656734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20174" y="4594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5467814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05174" y="37999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6045254" y="381613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82614" y="3753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6650054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7054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7200854" y="1449134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7854" y="1386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7777574" y="2119094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14934" y="20560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8382734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19734" y="214069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2C53F6-4F89-1641-B1D5-43C05BA4A584}"/>
              </a:ext>
            </a:extLst>
          </p:cNvPr>
          <p:cNvCxnSpPr/>
          <p:nvPr/>
        </p:nvCxnSpPr>
        <p:spPr>
          <a:xfrm>
            <a:off x="2855294" y="3862574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14184A-F33B-EF4C-A624-8E04EBED7C9E}"/>
              </a:ext>
            </a:extLst>
          </p:cNvPr>
          <p:cNvSpPr/>
          <p:nvPr/>
        </p:nvSpPr>
        <p:spPr>
          <a:xfrm>
            <a:off x="2299454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14:cNvPr>
              <p14:cNvContentPartPr/>
              <p14:nvPr/>
            </p14:nvContentPartPr>
            <p14:xfrm>
              <a:off x="2870414" y="550846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07414" y="544546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4352846" y="2907394"/>
            <a:ext cx="3005323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3570327" y="3067491"/>
            <a:ext cx="782519" cy="91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</p:cNvCxnSpPr>
          <p:nvPr/>
        </p:nvCxnSpPr>
        <p:spPr>
          <a:xfrm flipV="1">
            <a:off x="7794972" y="306749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Info on Model</a:t>
            </a:r>
          </a:p>
        </p:txBody>
      </p:sp>
    </p:spTree>
    <p:extLst>
      <p:ext uri="{BB962C8B-B14F-4D97-AF65-F5344CB8AC3E}">
        <p14:creationId xmlns:p14="http://schemas.microsoft.com/office/powerpoint/2010/main" val="3977539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5D07BB-7C13-7844-914F-F200EA967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188343"/>
            <a:ext cx="7848872" cy="53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5D07BB-7C13-7844-914F-F200EA967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1188343"/>
            <a:ext cx="7848872" cy="532973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78DF0-5C57-4F4D-A643-8DCDDB086D60}"/>
              </a:ext>
            </a:extLst>
          </p:cNvPr>
          <p:cNvCxnSpPr>
            <a:cxnSpLocks/>
          </p:cNvCxnSpPr>
          <p:nvPr/>
        </p:nvCxnSpPr>
        <p:spPr>
          <a:xfrm>
            <a:off x="2826420" y="1668524"/>
            <a:ext cx="0" cy="484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79D5A25-2215-2F46-BEBB-9BF3DDC29C7D}"/>
              </a:ext>
            </a:extLst>
          </p:cNvPr>
          <p:cNvSpPr/>
          <p:nvPr/>
        </p:nvSpPr>
        <p:spPr>
          <a:xfrm>
            <a:off x="2225620" y="1458196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14:cNvPr>
              <p14:cNvContentPartPr/>
              <p14:nvPr/>
            </p14:nvContentPartPr>
            <p14:xfrm>
              <a:off x="2826419" y="2412479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3779" y="234983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979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C51BA3-0CCE-8547-827F-D476AB6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3636" r="2313" b="20000"/>
          <a:stretch/>
        </p:blipFill>
        <p:spPr>
          <a:xfrm>
            <a:off x="810197" y="2052439"/>
            <a:ext cx="9001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183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C12019-E9FC-FD46-B4EE-F6D457703762}"/>
              </a:ext>
            </a:extLst>
          </p:cNvPr>
          <p:cNvSpPr/>
          <p:nvPr/>
        </p:nvSpPr>
        <p:spPr>
          <a:xfrm>
            <a:off x="337864" y="1116335"/>
            <a:ext cx="95453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cause overfitting?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Well, it depends a lot on the model!!!</a:t>
            </a: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Hence your need to understand it and not just using “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model”.fit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(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X_train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, 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y_train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)</a:t>
            </a:r>
            <a:endParaRPr lang="en-PT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9E7EF-BE59-2847-9B3F-50C5B5F501FC}"/>
              </a:ext>
            </a:extLst>
          </p:cNvPr>
          <p:cNvSpPr/>
          <p:nvPr/>
        </p:nvSpPr>
        <p:spPr>
          <a:xfrm>
            <a:off x="337864" y="3924647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identify overfitting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Comparing comparing the evaluation of your model between the training labels and the test labels</a:t>
            </a:r>
          </a:p>
        </p:txBody>
      </p:sp>
    </p:spTree>
    <p:extLst>
      <p:ext uri="{BB962C8B-B14F-4D97-AF65-F5344CB8AC3E}">
        <p14:creationId xmlns:p14="http://schemas.microsoft.com/office/powerpoint/2010/main" val="1419898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3350654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654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4A7D95-27C1-C14D-8AF4-09C154B6C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1404367"/>
            <a:ext cx="8984213" cy="51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69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115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0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0" dirty="0">
                <a:latin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3321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Supervised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Review and applications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595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45BB9-0A45-6941-B2B0-4B2EE394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92" y="1662284"/>
            <a:ext cx="2430065" cy="192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481C61-2935-CA42-B854-13EC9F2F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91" y="4531491"/>
            <a:ext cx="2430065" cy="181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88C7B93-67CD-624E-9EBF-48B08DB2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4428702"/>
            <a:ext cx="2618368" cy="19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DEB723-FC2D-094F-BEA2-E5D81FCFA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7" y="3060316"/>
            <a:ext cx="2618368" cy="18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696C4AE-FA5F-9046-BE74-E45BCD906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1695283"/>
            <a:ext cx="2618368" cy="19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04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5447D9D9-B4BB-2343-9E78-D93D1E49EB60}"/>
              </a:ext>
            </a:extLst>
          </p:cNvPr>
          <p:cNvSpPr txBox="1">
            <a:spLocks/>
          </p:cNvSpPr>
          <p:nvPr/>
        </p:nvSpPr>
        <p:spPr>
          <a:xfrm>
            <a:off x="314799" y="1440371"/>
            <a:ext cx="10063801" cy="46805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 </a:t>
            </a:r>
            <a:r>
              <a:rPr lang="en-GB" sz="3200" cap="none" dirty="0">
                <a:latin typeface="+mj-lt"/>
              </a:rPr>
              <a:t>DONT NEED TO KNOW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how to code/build them.</a:t>
            </a:r>
          </a:p>
          <a:p>
            <a:pPr algn="ctr"/>
            <a:r>
              <a:rPr lang="en-GB" sz="3200" cap="none" dirty="0">
                <a:latin typeface="+mj-lt"/>
              </a:rPr>
              <a:t> </a:t>
            </a:r>
          </a:p>
          <a:p>
            <a:pPr algn="ctr"/>
            <a:r>
              <a:rPr lang="en-GB" sz="3200" cap="none" dirty="0">
                <a:latin typeface="+mj-lt"/>
              </a:rPr>
              <a:t>!BUT!</a:t>
            </a:r>
          </a:p>
          <a:p>
            <a:pPr algn="ctr"/>
            <a:endParaRPr lang="en-GB" sz="3200" cap="none" dirty="0"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more </a:t>
            </a:r>
            <a:r>
              <a:rPr lang="en-GB" sz="3200" cap="none" dirty="0">
                <a:latin typeface="+mj-lt"/>
              </a:rPr>
              <a:t>UNDERSTAND THEM</a:t>
            </a:r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better you will know</a:t>
            </a:r>
          </a:p>
          <a:p>
            <a:pPr algn="ctr"/>
            <a:endParaRPr lang="en-GB" sz="3200" b="0" cap="non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what </a:t>
            </a:r>
            <a:r>
              <a:rPr lang="en-GB" sz="3200" cap="none" dirty="0">
                <a:latin typeface="+mj-lt"/>
              </a:rPr>
              <a:t>“CHOICES”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make sense </a:t>
            </a:r>
          </a:p>
          <a:p>
            <a:pPr algn="ctr"/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GB" sz="1800" b="0" cap="none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e.g</a:t>
            </a:r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Normalize or not, take care with overfit, etc)</a:t>
            </a:r>
          </a:p>
        </p:txBody>
      </p:sp>
    </p:spTree>
    <p:extLst>
      <p:ext uri="{BB962C8B-B14F-4D97-AF65-F5344CB8AC3E}">
        <p14:creationId xmlns:p14="http://schemas.microsoft.com/office/powerpoint/2010/main" val="30281373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B021F29-175E-D04B-B904-B5A00AC0CBB4}"/>
              </a:ext>
            </a:extLst>
          </p:cNvPr>
          <p:cNvSpPr/>
          <p:nvPr/>
        </p:nvSpPr>
        <p:spPr>
          <a:xfrm>
            <a:off x="417946" y="1631783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16214"/>
              </p:ext>
            </p:extLst>
          </p:nvPr>
        </p:nvGraphicFramePr>
        <p:xfrm>
          <a:off x="4266580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23350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4050556" y="3971539"/>
            <a:ext cx="2880320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Model </a:t>
            </a:r>
          </a:p>
          <a:p>
            <a:pPr algn="ctr"/>
            <a:r>
              <a:rPr lang="en-GB" sz="1600" dirty="0"/>
              <a:t>(</a:t>
            </a:r>
            <a:r>
              <a:rPr lang="en-GB" sz="1600" dirty="0" err="1"/>
              <a:t>e.g</a:t>
            </a:r>
            <a:r>
              <a:rPr lang="en-GB" sz="1600" dirty="0"/>
              <a:t>, KNN – 4nighbors)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2970436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2963"/>
              </p:ext>
            </p:extLst>
          </p:nvPr>
        </p:nvGraphicFramePr>
        <p:xfrm>
          <a:off x="810196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23442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5495603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4371302" y="3449745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1589654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5155"/>
              </p:ext>
            </p:extLst>
          </p:nvPr>
        </p:nvGraphicFramePr>
        <p:xfrm>
          <a:off x="6116458" y="1908424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838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6371870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7074892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7350294" y="4062344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7866980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40184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04817"/>
              </p:ext>
            </p:extLst>
          </p:nvPr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3967516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3570327" y="3067490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5370304" y="277510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5010264" y="306749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6948657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6413052" y="3067490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8252525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4116000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6E623-992B-3E48-A335-96F6528F2A7E}"/>
              </a:ext>
            </a:extLst>
          </p:cNvPr>
          <p:cNvSpPr/>
          <p:nvPr/>
        </p:nvSpPr>
        <p:spPr>
          <a:xfrm>
            <a:off x="417946" y="1631783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314799" y="978015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/>
        </p:nvGraphicFramePr>
        <p:xfrm>
          <a:off x="4266580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23350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4050556" y="3971539"/>
            <a:ext cx="2880320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[model].fit(</a:t>
            </a:r>
            <a:r>
              <a:rPr lang="en-GB" sz="1200" dirty="0" err="1">
                <a:solidFill>
                  <a:schemeClr val="bg1"/>
                </a:solidFill>
              </a:rPr>
              <a:t>X_train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y_train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label= [model].predict(</a:t>
            </a:r>
            <a:r>
              <a:rPr lang="en-GB" sz="1200" dirty="0" err="1">
                <a:solidFill>
                  <a:schemeClr val="bg1"/>
                </a:solidFill>
              </a:rPr>
              <a:t>new_point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It is “ok” that this is a black box to you in terms of code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2970436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/>
        </p:nvGraphicFramePr>
        <p:xfrm>
          <a:off x="810196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23442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5495603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4371302" y="3449745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1589654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/>
        </p:nvGraphicFramePr>
        <p:xfrm>
          <a:off x="6116458" y="1908424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838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6371870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7074892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7350294" y="4062344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7866980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11811229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53FAE-2A8F-B349-87A2-76C1A7230473}"/>
              </a:ext>
            </a:extLst>
          </p:cNvPr>
          <p:cNvSpPr/>
          <p:nvPr/>
        </p:nvSpPr>
        <p:spPr>
          <a:xfrm>
            <a:off x="1409866" y="4239554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435108" y="2360595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D51B4-F1E3-2348-A867-7900F3705B45}"/>
              </a:ext>
            </a:extLst>
          </p:cNvPr>
          <p:cNvCxnSpPr>
            <a:cxnSpLocks/>
          </p:cNvCxnSpPr>
          <p:nvPr/>
        </p:nvCxnSpPr>
        <p:spPr>
          <a:xfrm flipV="1">
            <a:off x="6039507" y="4874600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3391452" y="3074239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85045-1C33-6448-A04C-F520D4D7802E}"/>
              </a:ext>
            </a:extLst>
          </p:cNvPr>
          <p:cNvSpPr/>
          <p:nvPr/>
        </p:nvSpPr>
        <p:spPr>
          <a:xfrm>
            <a:off x="1242244" y="2240351"/>
            <a:ext cx="7272808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650693" y="2581797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0BE6A3A-7FC0-CE48-8BDB-5796DBFA181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994263" y="3243516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4794240" y="2951128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434200" y="324351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6372593" y="308067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0D79B-8F10-E642-B999-5EF413035BA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836988" y="3243516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80753-695A-9E4B-8442-A7EA642B361D}"/>
              </a:ext>
            </a:extLst>
          </p:cNvPr>
          <p:cNvSpPr txBox="1"/>
          <p:nvPr/>
        </p:nvSpPr>
        <p:spPr>
          <a:xfrm>
            <a:off x="4789487" y="4584807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499B75-8FCC-B54A-8072-AC473A4D297C}"/>
              </a:ext>
            </a:extLst>
          </p:cNvPr>
          <p:cNvCxnSpPr>
            <a:cxnSpLocks/>
          </p:cNvCxnSpPr>
          <p:nvPr/>
        </p:nvCxnSpPr>
        <p:spPr>
          <a:xfrm>
            <a:off x="3862627" y="4877193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BE1F0-CCFC-BD40-9034-21435F8C52E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5310861" y="3535903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BC8DD-8BD8-0E45-8734-6D9E59C85F78}"/>
              </a:ext>
            </a:extLst>
          </p:cNvPr>
          <p:cNvSpPr txBox="1"/>
          <p:nvPr/>
        </p:nvSpPr>
        <p:spPr>
          <a:xfrm>
            <a:off x="2288527" y="4625689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F9B96-46C6-1A49-ACAA-AC4E7A0FA4FD}"/>
              </a:ext>
            </a:extLst>
          </p:cNvPr>
          <p:cNvSpPr txBox="1"/>
          <p:nvPr/>
        </p:nvSpPr>
        <p:spPr>
          <a:xfrm>
            <a:off x="8655503" y="4705323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7676461" y="324144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8614668" y="29575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3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228286" y="2183522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3874005" y="1692630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2630409" y="2544911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369757" y="2566730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4122564" y="2955799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KNN (3)</a:t>
            </a:r>
          </a:p>
          <a:p>
            <a:pPr algn="ctr"/>
            <a:r>
              <a:rPr lang="en-GB" sz="1200" dirty="0"/>
              <a:t>KNN (5)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/>
              <a:t>KNN (19)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SVM (c=0.01)</a:t>
            </a:r>
          </a:p>
          <a:p>
            <a:pPr algn="ctr"/>
            <a:r>
              <a:rPr lang="en-GB" sz="1200" dirty="0"/>
              <a:t>SVM (c=0.1)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SVM (c=10)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NB()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=4)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=5)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=20)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20" cy="182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9227408" y="4065304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9879342" y="4403858"/>
            <a:ext cx="0" cy="664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384721" y="50680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A4EA7-C313-A848-8323-3E8855D145D5}"/>
              </a:ext>
            </a:extLst>
          </p:cNvPr>
          <p:cNvSpPr txBox="1"/>
          <p:nvPr/>
        </p:nvSpPr>
        <p:spPr>
          <a:xfrm>
            <a:off x="1380222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2630408" y="3135348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2600650" y="3725784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4122564" y="2566730"/>
            <a:ext cx="1492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29162-C511-734D-8A7A-E32D04877DF0}"/>
              </a:ext>
            </a:extLst>
          </p:cNvPr>
          <p:cNvSpPr txBox="1"/>
          <p:nvPr/>
        </p:nvSpPr>
        <p:spPr>
          <a:xfrm>
            <a:off x="5795277" y="2955799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0.89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0.95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0.90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0.56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0.67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0.83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0.77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A0AA5-BDAE-864A-8EE7-E50FC7DF4FE6}"/>
              </a:ext>
            </a:extLst>
          </p:cNvPr>
          <p:cNvSpPr/>
          <p:nvPr/>
        </p:nvSpPr>
        <p:spPr>
          <a:xfrm>
            <a:off x="5782805" y="2480189"/>
            <a:ext cx="1493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Cross</a:t>
            </a:r>
            <a:r>
              <a:rPr lang="en-GB" dirty="0"/>
              <a:t> </a:t>
            </a:r>
            <a:r>
              <a:rPr lang="en-GB" sz="1200" dirty="0"/>
              <a:t>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7585366" y="2577073"/>
            <a:ext cx="1303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7585368" y="407305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?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889235" y="4234581"/>
            <a:ext cx="3381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0689" y="2700280"/>
            <a:ext cx="179961" cy="558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57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69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F77EE5-ACC4-1F41-BE31-30EE0D44B198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90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E712BC-0DA3-9D4C-87B3-DD31978480E1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428519" cy="12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5AB96A-D8D3-464C-B911-CC885147B646}"/>
              </a:ext>
            </a:extLst>
          </p:cNvPr>
          <p:cNvCxnSpPr>
            <a:cxnSpLocks/>
          </p:cNvCxnSpPr>
          <p:nvPr/>
        </p:nvCxnSpPr>
        <p:spPr>
          <a:xfrm>
            <a:off x="3694044" y="2652633"/>
            <a:ext cx="386886" cy="321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DB9CAB7-B299-2E40-BD21-65442E2B6264}"/>
              </a:ext>
            </a:extLst>
          </p:cNvPr>
          <p:cNvCxnSpPr>
            <a:cxnSpLocks/>
          </p:cNvCxnSpPr>
          <p:nvPr/>
        </p:nvCxnSpPr>
        <p:spPr>
          <a:xfrm>
            <a:off x="3694044" y="2700280"/>
            <a:ext cx="400158" cy="2248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EFC8F2-5AE4-D04B-9D5A-1AC7B11F4EEA}"/>
              </a:ext>
            </a:extLst>
          </p:cNvPr>
          <p:cNvCxnSpPr>
            <a:cxnSpLocks/>
          </p:cNvCxnSpPr>
          <p:nvPr/>
        </p:nvCxnSpPr>
        <p:spPr>
          <a:xfrm>
            <a:off x="5625632" y="3105488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23A2F7-D290-7F4D-A547-06EEB0958FC8}"/>
              </a:ext>
            </a:extLst>
          </p:cNvPr>
          <p:cNvCxnSpPr>
            <a:cxnSpLocks/>
          </p:cNvCxnSpPr>
          <p:nvPr/>
        </p:nvCxnSpPr>
        <p:spPr>
          <a:xfrm>
            <a:off x="5617632" y="3259227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62B641-42FD-4C4F-B54A-817F9C79D051}"/>
              </a:ext>
            </a:extLst>
          </p:cNvPr>
          <p:cNvCxnSpPr>
            <a:cxnSpLocks/>
          </p:cNvCxnSpPr>
          <p:nvPr/>
        </p:nvCxnSpPr>
        <p:spPr>
          <a:xfrm>
            <a:off x="5625632" y="3636615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DAF751A-8238-8E46-86C5-6328FAD753B9}"/>
              </a:ext>
            </a:extLst>
          </p:cNvPr>
          <p:cNvCxnSpPr>
            <a:cxnSpLocks/>
          </p:cNvCxnSpPr>
          <p:nvPr/>
        </p:nvCxnSpPr>
        <p:spPr>
          <a:xfrm>
            <a:off x="5617632" y="39972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C12202-BFA7-D94E-AE24-CA658CC4C46F}"/>
              </a:ext>
            </a:extLst>
          </p:cNvPr>
          <p:cNvCxnSpPr>
            <a:cxnSpLocks/>
          </p:cNvCxnSpPr>
          <p:nvPr/>
        </p:nvCxnSpPr>
        <p:spPr>
          <a:xfrm>
            <a:off x="5625632" y="421267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37235A-A327-144F-9663-5E4E1646171C}"/>
              </a:ext>
            </a:extLst>
          </p:cNvPr>
          <p:cNvCxnSpPr>
            <a:cxnSpLocks/>
          </p:cNvCxnSpPr>
          <p:nvPr/>
        </p:nvCxnSpPr>
        <p:spPr>
          <a:xfrm>
            <a:off x="5625724" y="457271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7EF98E-CD01-2244-A884-BF850F506910}"/>
              </a:ext>
            </a:extLst>
          </p:cNvPr>
          <p:cNvCxnSpPr>
            <a:cxnSpLocks/>
          </p:cNvCxnSpPr>
          <p:nvPr/>
        </p:nvCxnSpPr>
        <p:spPr>
          <a:xfrm>
            <a:off x="5613325" y="4948404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BEBBD2C-4B83-614D-8035-0F999F2990BF}"/>
              </a:ext>
            </a:extLst>
          </p:cNvPr>
          <p:cNvCxnSpPr>
            <a:cxnSpLocks/>
          </p:cNvCxnSpPr>
          <p:nvPr/>
        </p:nvCxnSpPr>
        <p:spPr>
          <a:xfrm>
            <a:off x="5625632" y="52927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E00C26-11D2-A04E-BFD2-9C424BFE6A27}"/>
              </a:ext>
            </a:extLst>
          </p:cNvPr>
          <p:cNvCxnSpPr>
            <a:cxnSpLocks/>
          </p:cNvCxnSpPr>
          <p:nvPr/>
        </p:nvCxnSpPr>
        <p:spPr>
          <a:xfrm>
            <a:off x="5622858" y="5472000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92747D-4D9E-8946-B5FA-6FA6AAA958D1}"/>
              </a:ext>
            </a:extLst>
          </p:cNvPr>
          <p:cNvCxnSpPr>
            <a:cxnSpLocks/>
          </p:cNvCxnSpPr>
          <p:nvPr/>
        </p:nvCxnSpPr>
        <p:spPr>
          <a:xfrm>
            <a:off x="5622858" y="5866724"/>
            <a:ext cx="159947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E6405FF-37E7-764E-BE7B-20702705C8B1}"/>
              </a:ext>
            </a:extLst>
          </p:cNvPr>
          <p:cNvSpPr txBox="1"/>
          <p:nvPr/>
        </p:nvSpPr>
        <p:spPr>
          <a:xfrm>
            <a:off x="2586514" y="4453085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F73392-38DD-2A44-B5F6-E20F40C73CF8}"/>
              </a:ext>
            </a:extLst>
          </p:cNvPr>
          <p:cNvSpPr txBox="1"/>
          <p:nvPr/>
        </p:nvSpPr>
        <p:spPr>
          <a:xfrm>
            <a:off x="2607985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7A380-5797-A349-8DBC-1961F59A7E16}"/>
              </a:ext>
            </a:extLst>
          </p:cNvPr>
          <p:cNvSpPr txBox="1"/>
          <p:nvPr/>
        </p:nvSpPr>
        <p:spPr>
          <a:xfrm>
            <a:off x="2591975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</p:spTree>
    <p:extLst>
      <p:ext uri="{BB962C8B-B14F-4D97-AF65-F5344CB8AC3E}">
        <p14:creationId xmlns:p14="http://schemas.microsoft.com/office/powerpoint/2010/main" val="627959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3874005" y="1692630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1228286" y="2183522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2630409" y="2544911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1369757" y="2566730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9227408" y="4065304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9879342" y="4403858"/>
            <a:ext cx="0" cy="664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384721" y="5068064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314799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2630408" y="3135348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2600650" y="3725784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4122564" y="2359463"/>
            <a:ext cx="25593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 &amp; Cross 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7223489" y="2577073"/>
            <a:ext cx="1653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7223489" y="3671466"/>
            <a:ext cx="1653299" cy="11695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Feature Selection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Standardizing them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KNN(19)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889235" y="4234581"/>
            <a:ext cx="3381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0689" y="2700280"/>
            <a:ext cx="179961" cy="558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41253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574304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0261D-E13F-0140-810C-E5DF7BF852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94044" y="2652633"/>
            <a:ext cx="635445" cy="82233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FC0730-BFDA-0548-9C1B-B71127F0E5A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710529" y="3243070"/>
            <a:ext cx="618788" cy="81097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8F94D-B615-5843-9276-98E593A16D1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3710529" y="3243070"/>
            <a:ext cx="618789" cy="1038420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EB727-C821-194F-ADDF-67E0FD13B19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710529" y="3243070"/>
            <a:ext cx="618788" cy="118934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8E9464-160C-424E-B6A3-6A7A07A25CA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3680771" y="3458632"/>
            <a:ext cx="1927484" cy="374874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52D57-EB50-E348-88FC-3A21B582537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3680771" y="3620400"/>
            <a:ext cx="1927484" cy="21310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D82F85-AA6C-3940-BECB-AFCD0B985B8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680771" y="3833506"/>
            <a:ext cx="1927484" cy="3492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F19F2A-2FDE-2A4B-BA45-BE7D4355A24F}"/>
              </a:ext>
            </a:extLst>
          </p:cNvPr>
          <p:cNvSpPr txBox="1"/>
          <p:nvPr/>
        </p:nvSpPr>
        <p:spPr>
          <a:xfrm>
            <a:off x="1380222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DF26BE-6E06-6D43-B379-15A8B4721ADD}"/>
              </a:ext>
            </a:extLst>
          </p:cNvPr>
          <p:cNvSpPr txBox="1"/>
          <p:nvPr/>
        </p:nvSpPr>
        <p:spPr>
          <a:xfrm>
            <a:off x="2586514" y="4453085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281B9-7BA9-F340-B629-F84722683632}"/>
              </a:ext>
            </a:extLst>
          </p:cNvPr>
          <p:cNvSpPr txBox="1"/>
          <p:nvPr/>
        </p:nvSpPr>
        <p:spPr>
          <a:xfrm>
            <a:off x="2607985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B1F23F-8DB0-BA41-8D49-4B939CD410BB}"/>
              </a:ext>
            </a:extLst>
          </p:cNvPr>
          <p:cNvSpPr txBox="1"/>
          <p:nvPr/>
        </p:nvSpPr>
        <p:spPr>
          <a:xfrm>
            <a:off x="2591975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30B769-8BE5-BE4B-9A13-3FFBA452AD6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650149" y="4484679"/>
            <a:ext cx="2031246" cy="7612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1C16AD-93D6-3D41-9713-EB58C0DF16E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3650149" y="4560807"/>
            <a:ext cx="2031246" cy="8563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F43E74-2512-9644-B90A-DF2598BFE31E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3650149" y="4560807"/>
            <a:ext cx="2031246" cy="33367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70D61C-566E-104E-8928-02D578ABDFC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21296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9ABE19-1D41-9C40-BD87-4DB48FEC770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374730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7D36C0-0E7F-4C4A-83A1-0B5C6CC3484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688106" y="5245462"/>
            <a:ext cx="2289870" cy="622763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78CFF4-6FD9-394D-8564-C9F2AE9120AB}"/>
              </a:ext>
            </a:extLst>
          </p:cNvPr>
          <p:cNvCxnSpPr>
            <a:cxnSpLocks/>
          </p:cNvCxnSpPr>
          <p:nvPr/>
        </p:nvCxnSpPr>
        <p:spPr>
          <a:xfrm flipV="1">
            <a:off x="3688106" y="5141385"/>
            <a:ext cx="633228" cy="77571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CE1567-5E9E-D341-9F83-F902D1D075FA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3688106" y="5356994"/>
            <a:ext cx="633228" cy="57242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E8DB12-2BC6-5742-A7BF-B133BE676F5B}"/>
              </a:ext>
            </a:extLst>
          </p:cNvPr>
          <p:cNvCxnSpPr>
            <a:cxnSpLocks/>
          </p:cNvCxnSpPr>
          <p:nvPr/>
        </p:nvCxnSpPr>
        <p:spPr>
          <a:xfrm flipV="1">
            <a:off x="3688106" y="5618275"/>
            <a:ext cx="633228" cy="29500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0EFA8227-FEBA-7348-880D-25C9E9C6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34012" y="2876056"/>
            <a:ext cx="779110" cy="841747"/>
          </a:xfrm>
          <a:prstGeom prst="rect">
            <a:avLst/>
          </a:prstGeom>
        </p:spPr>
      </p:pic>
      <p:pic>
        <p:nvPicPr>
          <p:cNvPr id="40" name="Picture 3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A29A085-EB3B-6644-AF84-F3A8E8CA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29318" y="3860616"/>
            <a:ext cx="779110" cy="841747"/>
          </a:xfrm>
          <a:prstGeom prst="rect">
            <a:avLst/>
          </a:prstGeom>
        </p:spPr>
      </p:pic>
      <p:pic>
        <p:nvPicPr>
          <p:cNvPr id="53" name="Picture 5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0137482-4243-BB47-B9D1-5A1CD55F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68598" y="3279172"/>
            <a:ext cx="779110" cy="841747"/>
          </a:xfrm>
          <a:prstGeom prst="rect">
            <a:avLst/>
          </a:prstGeom>
        </p:spPr>
      </p:pic>
      <p:pic>
        <p:nvPicPr>
          <p:cNvPr id="73" name="Picture 7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8289F9B6-5B1E-E24B-B09D-A6CBE1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85918" y="4295565"/>
            <a:ext cx="779110" cy="841747"/>
          </a:xfrm>
          <a:prstGeom prst="rect">
            <a:avLst/>
          </a:prstGeom>
        </p:spPr>
      </p:pic>
      <p:pic>
        <p:nvPicPr>
          <p:cNvPr id="77" name="Picture 7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423990DE-61A9-5A44-9847-54934B3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88267" y="5260235"/>
            <a:ext cx="779110" cy="841747"/>
          </a:xfrm>
          <a:prstGeom prst="rect">
            <a:avLst/>
          </a:prstGeom>
        </p:spPr>
      </p:pic>
      <p:pic>
        <p:nvPicPr>
          <p:cNvPr id="83" name="Picture 8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6544824-A329-AA4D-A602-02F34465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4321334" y="4936120"/>
            <a:ext cx="779110" cy="841747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0E553D-BBCE-C445-9E45-615472B8821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404204" y="3243070"/>
            <a:ext cx="226204" cy="36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DED8F3-A3B3-1141-820F-F80F148EB1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420689" y="3259228"/>
            <a:ext cx="163476" cy="582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92DA93-A7E8-5F45-ACBB-F0D2A4B40498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2431154" y="4556299"/>
            <a:ext cx="127379" cy="696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F98454-2828-B442-BD42-3ECBB4EF916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423766" y="5219455"/>
            <a:ext cx="184219" cy="26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17DDA5-747D-E04A-B67F-6E55819FA97D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2431154" y="5253010"/>
            <a:ext cx="160821" cy="6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58F0C1-09D5-2C4A-8C1B-035F83D9810D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6472597" y="4256242"/>
            <a:ext cx="750892" cy="1299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2951292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821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6183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511999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851722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80599" y="2429196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31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863774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484255" y="5817476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4808656" y="4250976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8991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85446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6903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A7D45FD-2754-6E46-B180-EC850C8A75F7}"/>
              </a:ext>
            </a:extLst>
          </p:cNvPr>
          <p:cNvSpPr txBox="1">
            <a:spLocks/>
          </p:cNvSpPr>
          <p:nvPr/>
        </p:nvSpPr>
        <p:spPr>
          <a:xfrm>
            <a:off x="287014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2951292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821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6183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19096"/>
              </p:ext>
            </p:extLst>
          </p:nvPr>
        </p:nvGraphicFramePr>
        <p:xfrm>
          <a:off x="2511999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851722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80599" y="2429196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31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0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863774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80086"/>
              </p:ext>
            </p:extLst>
          </p:nvPr>
        </p:nvGraphicFramePr>
        <p:xfrm>
          <a:off x="2484255" y="5817476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4808656" y="4250976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8991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85446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214149">
            <a:off x="1900210" y="3327014"/>
            <a:ext cx="2106780" cy="93610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Which columns, how many?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02199" y="1456597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inside this model?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51722" y="4423934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How do we choose the model?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12847" y="5275486"/>
            <a:ext cx="2538828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the accuracy of this result?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40277" y="2308149"/>
            <a:ext cx="1032610" cy="753269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  <a:endCxn id="24" idx="2"/>
          </p:cNvCxnSpPr>
          <p:nvPr/>
        </p:nvCxnSpPr>
        <p:spPr>
          <a:xfrm flipV="1">
            <a:off x="9082261" y="4238156"/>
            <a:ext cx="317640" cy="103733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098" idx="1"/>
          </p:cNvCxnSpPr>
          <p:nvPr/>
        </p:nvCxnSpPr>
        <p:spPr>
          <a:xfrm flipV="1">
            <a:off x="5436583" y="3518076"/>
            <a:ext cx="432048" cy="905858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6903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8E64CE2C-E8CD-2542-9B6F-A6354DA116E2}"/>
              </a:ext>
            </a:extLst>
          </p:cNvPr>
          <p:cNvSpPr txBox="1">
            <a:spLocks/>
          </p:cNvSpPr>
          <p:nvPr/>
        </p:nvSpPr>
        <p:spPr>
          <a:xfrm>
            <a:off x="287014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>
                <a:latin typeface="Calibri Light" panose="020F0302020204030204" pitchFamily="34" charset="0"/>
              </a:rPr>
              <a:t>What?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168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340611" y="312393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322" y="2152015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K-fold cross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322" y="427358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Cross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4332" y="3420591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9731" y="432182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2482" y="533343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818" y="270666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88926" y="5713476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168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34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33" y="245200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71384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18746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194562" y="229002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66818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0436" y="1836415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itle 20">
            <a:extLst>
              <a:ext uri="{FF2B5EF4-FFF2-40B4-BE49-F238E27FC236}">
                <a16:creationId xmlns:a16="http://schemas.microsoft.com/office/drawing/2014/main" id="{7A3B135E-212B-6147-805D-BCE09C62ABE6}"/>
              </a:ext>
            </a:extLst>
          </p:cNvPr>
          <p:cNvSpPr txBox="1">
            <a:spLocks/>
          </p:cNvSpPr>
          <p:nvPr/>
        </p:nvSpPr>
        <p:spPr>
          <a:xfrm rot="20147631">
            <a:off x="4730460" y="4784307"/>
            <a:ext cx="5125758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Calibri Light" panose="020F0302020204030204" pitchFamily="34" charset="0"/>
              </a:rPr>
              <a:t>What is each column?</a:t>
            </a:r>
            <a:endParaRPr lang="pt-PT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33" y="245200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71384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18746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8799"/>
              </p:ext>
            </p:extLst>
          </p:nvPr>
        </p:nvGraphicFramePr>
        <p:xfrm>
          <a:off x="5194562" y="229002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66818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0436" y="1836415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21"/>
          <p:cNvGrpSpPr/>
          <p:nvPr/>
        </p:nvGrpSpPr>
        <p:grpSpPr>
          <a:xfrm>
            <a:off x="1279676" y="5463195"/>
            <a:ext cx="2219923" cy="1269764"/>
            <a:chOff x="1089959" y="4186495"/>
            <a:chExt cx="2219923" cy="1269764"/>
          </a:xfrm>
        </p:grpSpPr>
        <p:sp>
          <p:nvSpPr>
            <p:cNvPr id="19" name="Rectangle 18"/>
            <p:cNvSpPr/>
            <p:nvPr/>
          </p:nvSpPr>
          <p:spPr>
            <a:xfrm>
              <a:off x="1089959" y="4186495"/>
              <a:ext cx="2219923" cy="126976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474914" y="4403365"/>
              <a:ext cx="1450012" cy="836023"/>
            </a:xfrm>
            <a:custGeom>
              <a:avLst/>
              <a:gdLst>
                <a:gd name="connsiteX0" fmla="*/ 130628 w 1450012"/>
                <a:gd name="connsiteY0" fmla="*/ 91440 h 836023"/>
                <a:gd name="connsiteX1" fmla="*/ 130628 w 1450012"/>
                <a:gd name="connsiteY1" fmla="*/ 91440 h 836023"/>
                <a:gd name="connsiteX2" fmla="*/ 26126 w 1450012"/>
                <a:gd name="connsiteY2" fmla="*/ 209006 h 836023"/>
                <a:gd name="connsiteX3" fmla="*/ 0 w 1450012"/>
                <a:gd name="connsiteY3" fmla="*/ 352697 h 836023"/>
                <a:gd name="connsiteX4" fmla="*/ 39188 w 1450012"/>
                <a:gd name="connsiteY4" fmla="*/ 496389 h 836023"/>
                <a:gd name="connsiteX5" fmla="*/ 91440 w 1450012"/>
                <a:gd name="connsiteY5" fmla="*/ 574766 h 836023"/>
                <a:gd name="connsiteX6" fmla="*/ 261257 w 1450012"/>
                <a:gd name="connsiteY6" fmla="*/ 613954 h 836023"/>
                <a:gd name="connsiteX7" fmla="*/ 378823 w 1450012"/>
                <a:gd name="connsiteY7" fmla="*/ 509452 h 836023"/>
                <a:gd name="connsiteX8" fmla="*/ 378823 w 1450012"/>
                <a:gd name="connsiteY8" fmla="*/ 509452 h 836023"/>
                <a:gd name="connsiteX9" fmla="*/ 522514 w 1450012"/>
                <a:gd name="connsiteY9" fmla="*/ 483326 h 836023"/>
                <a:gd name="connsiteX10" fmla="*/ 600891 w 1450012"/>
                <a:gd name="connsiteY10" fmla="*/ 600892 h 836023"/>
                <a:gd name="connsiteX11" fmla="*/ 640080 w 1450012"/>
                <a:gd name="connsiteY11" fmla="*/ 705394 h 836023"/>
                <a:gd name="connsiteX12" fmla="*/ 653143 w 1450012"/>
                <a:gd name="connsiteY12" fmla="*/ 718457 h 836023"/>
                <a:gd name="connsiteX13" fmla="*/ 731520 w 1450012"/>
                <a:gd name="connsiteY13" fmla="*/ 809897 h 836023"/>
                <a:gd name="connsiteX14" fmla="*/ 757646 w 1450012"/>
                <a:gd name="connsiteY14" fmla="*/ 822960 h 836023"/>
                <a:gd name="connsiteX15" fmla="*/ 1188720 w 1450012"/>
                <a:gd name="connsiteY15" fmla="*/ 822960 h 836023"/>
                <a:gd name="connsiteX16" fmla="*/ 1306286 w 1450012"/>
                <a:gd name="connsiteY16" fmla="*/ 836023 h 836023"/>
                <a:gd name="connsiteX17" fmla="*/ 1423851 w 1450012"/>
                <a:gd name="connsiteY17" fmla="*/ 770709 h 836023"/>
                <a:gd name="connsiteX18" fmla="*/ 1436914 w 1450012"/>
                <a:gd name="connsiteY18" fmla="*/ 653143 h 836023"/>
                <a:gd name="connsiteX19" fmla="*/ 1449977 w 1450012"/>
                <a:gd name="connsiteY19" fmla="*/ 600892 h 836023"/>
                <a:gd name="connsiteX20" fmla="*/ 1449977 w 1450012"/>
                <a:gd name="connsiteY20" fmla="*/ 600892 h 836023"/>
                <a:gd name="connsiteX21" fmla="*/ 1384663 w 1450012"/>
                <a:gd name="connsiteY21" fmla="*/ 313509 h 836023"/>
                <a:gd name="connsiteX22" fmla="*/ 1332411 w 1450012"/>
                <a:gd name="connsiteY22" fmla="*/ 169817 h 836023"/>
                <a:gd name="connsiteX23" fmla="*/ 1306286 w 1450012"/>
                <a:gd name="connsiteY23" fmla="*/ 117566 h 836023"/>
                <a:gd name="connsiteX24" fmla="*/ 1110343 w 1450012"/>
                <a:gd name="connsiteY24" fmla="*/ 182880 h 836023"/>
                <a:gd name="connsiteX25" fmla="*/ 1005840 w 1450012"/>
                <a:gd name="connsiteY25" fmla="*/ 222069 h 836023"/>
                <a:gd name="connsiteX26" fmla="*/ 822960 w 1450012"/>
                <a:gd name="connsiteY26" fmla="*/ 156754 h 836023"/>
                <a:gd name="connsiteX27" fmla="*/ 744583 w 1450012"/>
                <a:gd name="connsiteY27" fmla="*/ 39189 h 836023"/>
                <a:gd name="connsiteX28" fmla="*/ 587828 w 1450012"/>
                <a:gd name="connsiteY28" fmla="*/ 26126 h 836023"/>
                <a:gd name="connsiteX29" fmla="*/ 457200 w 1450012"/>
                <a:gd name="connsiteY29" fmla="*/ 0 h 836023"/>
                <a:gd name="connsiteX30" fmla="*/ 300446 w 1450012"/>
                <a:gd name="connsiteY30" fmla="*/ 26126 h 836023"/>
                <a:gd name="connsiteX31" fmla="*/ 195943 w 1450012"/>
                <a:gd name="connsiteY31" fmla="*/ 78377 h 836023"/>
                <a:gd name="connsiteX32" fmla="*/ 104503 w 1450012"/>
                <a:gd name="connsiteY32" fmla="*/ 156754 h 836023"/>
                <a:gd name="connsiteX33" fmla="*/ 104503 w 1450012"/>
                <a:gd name="connsiteY33" fmla="*/ 156754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0012" h="836023">
                  <a:moveTo>
                    <a:pt x="130628" y="91440"/>
                  </a:moveTo>
                  <a:lnTo>
                    <a:pt x="130628" y="91440"/>
                  </a:lnTo>
                  <a:cubicBezTo>
                    <a:pt x="44236" y="192231"/>
                    <a:pt x="80637" y="154493"/>
                    <a:pt x="26126" y="209006"/>
                  </a:cubicBezTo>
                  <a:lnTo>
                    <a:pt x="0" y="352697"/>
                  </a:lnTo>
                  <a:cubicBezTo>
                    <a:pt x="28238" y="479768"/>
                    <a:pt x="8174" y="434356"/>
                    <a:pt x="39188" y="496389"/>
                  </a:cubicBezTo>
                  <a:lnTo>
                    <a:pt x="91440" y="574766"/>
                  </a:lnTo>
                  <a:lnTo>
                    <a:pt x="261257" y="613954"/>
                  </a:lnTo>
                  <a:cubicBezTo>
                    <a:pt x="362048" y="527562"/>
                    <a:pt x="324310" y="563963"/>
                    <a:pt x="378823" y="509452"/>
                  </a:cubicBezTo>
                  <a:lnTo>
                    <a:pt x="378823" y="509452"/>
                  </a:lnTo>
                  <a:lnTo>
                    <a:pt x="522514" y="483326"/>
                  </a:lnTo>
                  <a:lnTo>
                    <a:pt x="600891" y="600892"/>
                  </a:lnTo>
                  <a:lnTo>
                    <a:pt x="640080" y="705394"/>
                  </a:lnTo>
                  <a:lnTo>
                    <a:pt x="653143" y="718457"/>
                  </a:lnTo>
                  <a:lnTo>
                    <a:pt x="731520" y="809897"/>
                  </a:lnTo>
                  <a:lnTo>
                    <a:pt x="757646" y="822960"/>
                  </a:lnTo>
                  <a:lnTo>
                    <a:pt x="1188720" y="822960"/>
                  </a:lnTo>
                  <a:lnTo>
                    <a:pt x="1306286" y="836023"/>
                  </a:lnTo>
                  <a:lnTo>
                    <a:pt x="1423851" y="770709"/>
                  </a:lnTo>
                  <a:cubicBezTo>
                    <a:pt x="1428205" y="731520"/>
                    <a:pt x="1430432" y="692036"/>
                    <a:pt x="1436914" y="653143"/>
                  </a:cubicBezTo>
                  <a:cubicBezTo>
                    <a:pt x="1451354" y="566504"/>
                    <a:pt x="1449977" y="641421"/>
                    <a:pt x="1449977" y="600892"/>
                  </a:cubicBezTo>
                  <a:lnTo>
                    <a:pt x="1449977" y="600892"/>
                  </a:lnTo>
                  <a:lnTo>
                    <a:pt x="1384663" y="313509"/>
                  </a:lnTo>
                  <a:cubicBezTo>
                    <a:pt x="1342395" y="186706"/>
                    <a:pt x="1363948" y="232890"/>
                    <a:pt x="1332411" y="169817"/>
                  </a:cubicBezTo>
                  <a:lnTo>
                    <a:pt x="1306286" y="117566"/>
                  </a:lnTo>
                  <a:lnTo>
                    <a:pt x="1110343" y="182880"/>
                  </a:lnTo>
                  <a:lnTo>
                    <a:pt x="1005840" y="222069"/>
                  </a:lnTo>
                  <a:lnTo>
                    <a:pt x="822960" y="156754"/>
                  </a:lnTo>
                  <a:lnTo>
                    <a:pt x="744583" y="39189"/>
                  </a:lnTo>
                  <a:lnTo>
                    <a:pt x="587828" y="26126"/>
                  </a:lnTo>
                  <a:lnTo>
                    <a:pt x="457200" y="0"/>
                  </a:lnTo>
                  <a:lnTo>
                    <a:pt x="300446" y="26126"/>
                  </a:lnTo>
                  <a:lnTo>
                    <a:pt x="195943" y="78377"/>
                  </a:lnTo>
                  <a:lnTo>
                    <a:pt x="104503" y="156754"/>
                  </a:lnTo>
                  <a:lnTo>
                    <a:pt x="104503" y="156754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3656472" y="609807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3352"/>
              </p:ext>
            </p:extLst>
          </p:nvPr>
        </p:nvGraphicFramePr>
        <p:xfrm>
          <a:off x="4448422" y="5895117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4472170" y="5400119"/>
            <a:ext cx="81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Area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4951424" y="5286043"/>
            <a:ext cx="109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Perimeter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576214" y="5868863"/>
            <a:ext cx="0" cy="613954"/>
          </a:xfrm>
          <a:prstGeom prst="line">
            <a:avLst/>
          </a:prstGeom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510421">
            <a:off x="5537463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max(Y-axis)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6084170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max(X-axis)</a:t>
            </a:r>
          </a:p>
        </p:txBody>
      </p:sp>
    </p:spTree>
    <p:extLst>
      <p:ext uri="{BB962C8B-B14F-4D97-AF65-F5344CB8AC3E}">
        <p14:creationId xmlns:p14="http://schemas.microsoft.com/office/powerpoint/2010/main" val="34404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WHY?</a:t>
            </a:r>
          </a:p>
          <a:p>
            <a:r>
              <a:rPr lang="en-GB" sz="4400" dirty="0">
                <a:latin typeface="Calibri Light" panose="020F0302020204030204" pitchFamily="34" charset="0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97778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78786" y="29223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8077"/>
              </p:ext>
            </p:extLst>
          </p:nvPr>
        </p:nvGraphicFramePr>
        <p:xfrm>
          <a:off x="5554602" y="225116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30476" y="179754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016512" y="60592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3434"/>
              </p:ext>
            </p:extLst>
          </p:nvPr>
        </p:nvGraphicFramePr>
        <p:xfrm>
          <a:off x="4808462" y="5856248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4723485" y="5014590"/>
            <a:ext cx="202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Number of employees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5340718" y="5145852"/>
            <a:ext cx="156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Yearly Revenues</a:t>
            </a:r>
          </a:p>
        </p:txBody>
      </p:sp>
      <p:sp>
        <p:nvSpPr>
          <p:cNvPr id="26" name="TextBox 25"/>
          <p:cNvSpPr txBox="1"/>
          <p:nvPr/>
        </p:nvSpPr>
        <p:spPr>
          <a:xfrm rot="19510421">
            <a:off x="5845929" y="5149535"/>
            <a:ext cx="15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Industry Sector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6400909" y="5026894"/>
            <a:ext cx="179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 of foundation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9" y="2406267"/>
            <a:ext cx="1178794" cy="11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24" y="4545752"/>
            <a:ext cx="2198845" cy="21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31424" y="189104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26858" y="1891040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74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738188" y="2484487"/>
            <a:ext cx="90010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Calibri Light" panose="020F0302020204030204" pitchFamily="34" charset="0"/>
              </a:rPr>
              <a:t>   Feature Selection…</a:t>
            </a:r>
          </a:p>
          <a:p>
            <a:pPr algn="r"/>
            <a:endParaRPr lang="en-GB" sz="4800" dirty="0">
              <a:latin typeface="Calibri Light" panose="020F0302020204030204" pitchFamily="34" charset="0"/>
            </a:endParaRPr>
          </a:p>
          <a:p>
            <a:pPr algn="r"/>
            <a:r>
              <a:rPr lang="en-GB" sz="2800" dirty="0">
                <a:latin typeface="Calibri Light" panose="020F0302020204030204" pitchFamily="34" charset="0"/>
              </a:rPr>
              <a:t>… more on this later on	  </a:t>
            </a:r>
          </a:p>
        </p:txBody>
      </p:sp>
    </p:spTree>
    <p:extLst>
      <p:ext uri="{BB962C8B-B14F-4D97-AF65-F5344CB8AC3E}">
        <p14:creationId xmlns:p14="http://schemas.microsoft.com/office/powerpoint/2010/main" val="97482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8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sz="3200" dirty="0">
                <a:latin typeface="Calibri Light" panose="020F0302020204030204" pitchFamily="34" charset="0"/>
              </a:rPr>
              <a:t>TRAINING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196" y="2268463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0196" y="439003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M.L.P.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92206" y="3537039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66780" y="457816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Expectation-Maximization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172" y="60198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S.V.M.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74692" y="2823117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Decision Trees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46800" y="58299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3643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2916535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704801" y="342572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54789"/>
              </p:ext>
            </p:extLst>
          </p:nvPr>
        </p:nvGraphicFramePr>
        <p:xfrm>
          <a:off x="4380617" y="275455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720340" y="3428273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49" y="2916535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5515137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732392" y="58880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652"/>
              </p:ext>
            </p:extLst>
          </p:nvPr>
        </p:nvGraphicFramePr>
        <p:xfrm>
          <a:off x="4352873" y="5782719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677274" y="4216219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41105" y="3165041"/>
            <a:ext cx="109372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Box 20"/>
          <p:cNvSpPr txBox="1"/>
          <p:nvPr/>
        </p:nvSpPr>
        <p:spPr>
          <a:xfrm>
            <a:off x="7449217" y="239443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2652" y="233641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388086" y="2336417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6162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70236" y="1836415"/>
            <a:ext cx="1883777" cy="167915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18908" y="163244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2" y="4035273"/>
            <a:ext cx="3528392" cy="28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5418708" y="135319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27522AB-94D8-F442-BEEA-3875F0822B6E}"/>
              </a:ext>
            </a:extLst>
          </p:cNvPr>
          <p:cNvSpPr/>
          <p:nvPr/>
        </p:nvSpPr>
        <p:spPr>
          <a:xfrm>
            <a:off x="6880394" y="4740725"/>
            <a:ext cx="720080" cy="72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57BC3-117C-6A49-A4D4-5458320EBA9B}"/>
              </a:ext>
            </a:extLst>
          </p:cNvPr>
          <p:cNvSpPr/>
          <p:nvPr/>
        </p:nvSpPr>
        <p:spPr>
          <a:xfrm>
            <a:off x="7600474" y="5327447"/>
            <a:ext cx="720080" cy="720000"/>
          </a:xfrm>
          <a:prstGeom prst="ellipse">
            <a:avLst/>
          </a:prstGeom>
          <a:solidFill>
            <a:srgbClr val="181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2782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0196" y="2664507"/>
            <a:ext cx="2952328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21413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7818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97915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680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9063682" y="728109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528944" y="728109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REAL life example – truck or no truck</a:t>
            </a:r>
            <a:endParaRPr lang="pt-PT" sz="4000" dirty="0">
              <a:latin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1274" y="1998022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Data </a:t>
            </a: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15" y="1188343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14" y="3294166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852417" y="1151497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44" y="5030267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59" y="1188343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1" y="4664984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" y="2370240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06840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96850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8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8418" y="2664507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0596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285927" y="1044327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4554611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11" y="1425255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24721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588418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136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6516830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293367" y="1094316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3463" y="3132559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06840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96850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>
            <a:extLst>
              <a:ext uri="{FF2B5EF4-FFF2-40B4-BE49-F238E27FC236}">
                <a16:creationId xmlns:a16="http://schemas.microsoft.com/office/drawing/2014/main" id="{401A65B8-B8DE-C143-B4F2-A237BEB12779}"/>
              </a:ext>
            </a:extLst>
          </p:cNvPr>
          <p:cNvSpPr txBox="1">
            <a:spLocks/>
          </p:cNvSpPr>
          <p:nvPr/>
        </p:nvSpPr>
        <p:spPr>
          <a:xfrm rot="20493251">
            <a:off x="1135482" y="2028843"/>
            <a:ext cx="9064774" cy="299875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 err="1">
                <a:solidFill>
                  <a:srgbClr val="FF0000"/>
                </a:solidFill>
                <a:latin typeface="Calibri Light" panose="020F0302020204030204" pitchFamily="34" charset="0"/>
              </a:rPr>
              <a:t>Dont</a:t>
            </a:r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 think just about KNN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7703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4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1CD3-BCD8-0D43-BA09-9410871F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2" y="1620391"/>
            <a:ext cx="5004990" cy="5192677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 Light" panose="020F0302020204030204" pitchFamily="34" charset="0"/>
              </a:rPr>
              <a:t>Model selection – we can only pick one</a:t>
            </a:r>
            <a:endParaRPr lang="en-GB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50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595470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671925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83960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60415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595469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671924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9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156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63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33131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833" y="16324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0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333131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363" y="355068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9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490072" y="53130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4333131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595470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671925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83960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60415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595469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671924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289007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38418" y="452521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194037" y="632316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20"/>
          <p:cNvSpPr txBox="1">
            <a:spLocks/>
          </p:cNvSpPr>
          <p:nvPr/>
        </p:nvSpPr>
        <p:spPr>
          <a:xfrm rot="20493251">
            <a:off x="2316667" y="3665234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7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099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10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6014" y="154118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07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41210" y="347868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6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09919" y="524106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56976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57281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945466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56975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57281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57281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75815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8875815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8875815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74139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74139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4139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574139" y="4591279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56976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45466" y="419876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56976" y="588232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57635" y="2431039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57634" y="4215258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7636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285655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449169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00794" y="6289639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6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099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10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6014" y="154118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07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41210" y="347868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6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09919" y="524106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56976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57281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945466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56975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057281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57281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75815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8875815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8875815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74139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74139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4139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574139" y="4591279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56976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45466" y="419876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56976" y="588232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57635" y="2431039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57634" y="4215258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7636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285655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45175" y="449169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00794" y="6289639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0"/>
          <p:cNvSpPr txBox="1">
            <a:spLocks/>
          </p:cNvSpPr>
          <p:nvPr/>
        </p:nvSpPr>
        <p:spPr>
          <a:xfrm rot="20493251">
            <a:off x="2316667" y="3665234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8229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823252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6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87560" y="2313861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87866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84967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9863812" y="2300811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569378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43332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6" y="882720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45" y="2988543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75" y="4724644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90" y="882720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2" y="4359361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9" y="2064617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88295" y="2340471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234047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96019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8229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823252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6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87560" y="2313861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87866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84967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9863812" y="2300811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569378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43332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&quot; Symbol 13"/>
          <p:cNvSpPr/>
          <p:nvPr/>
        </p:nvSpPr>
        <p:spPr>
          <a:xfrm>
            <a:off x="5699504" y="2005641"/>
            <a:ext cx="792088" cy="792000"/>
          </a:xfrm>
          <a:prstGeom prst="noSmoking">
            <a:avLst>
              <a:gd name="adj" fmla="val 1061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18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296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4751319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436296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51319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13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15627" y="2313861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15933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613034" y="261987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5340778" y="3367143"/>
            <a:ext cx="2078119" cy="902199"/>
          </a:xfrm>
          <a:prstGeom prst="bentConnector3">
            <a:avLst>
              <a:gd name="adj1" fmla="val 99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503847" y="230081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215815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870583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80076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2005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5427028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1112005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27028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5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956659" y="2313861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56965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6016487" y="3367143"/>
            <a:ext cx="1296144" cy="902199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544879" y="230081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256847" y="2359031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11615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831911" y="1932806"/>
            <a:ext cx="280094" cy="1257643"/>
          </a:xfrm>
          <a:prstGeom prst="leftBrace">
            <a:avLst/>
          </a:prstGeom>
          <a:ln>
            <a:solidFill>
              <a:srgbClr val="F0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/>
          <p:cNvSpPr/>
          <p:nvPr/>
        </p:nvSpPr>
        <p:spPr>
          <a:xfrm>
            <a:off x="831911" y="3225066"/>
            <a:ext cx="280094" cy="1257643"/>
          </a:xfrm>
          <a:prstGeom prst="leftBrace">
            <a:avLst/>
          </a:prstGeom>
          <a:ln>
            <a:solidFill>
              <a:srgbClr val="7FB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11831" y="2392350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831" y="3648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Trucks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35" y="2693682"/>
            <a:ext cx="957532" cy="61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53" y="1980431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31" y="19804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829072" y="23056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929378" y="25353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417292" y="22926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129260" y="23508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84028" y="23508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72" y="2761589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950013" y="235086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5" y="159920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43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755984" y="1924467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856290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344204" y="1911417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056172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10940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7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767869" y="3204567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6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67" y="5076775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2380362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6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916907" y="38041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017213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505127" y="37911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9217095" y="38493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71863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7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4187918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876925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81945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64957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751451" y="5953836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851757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339671" y="5940786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9051639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06407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89320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5" y="159920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43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755984" y="1924467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856290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344204" y="1911417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9056172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10940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7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767869" y="3204567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6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67" y="5076775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2380362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6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916907" y="3804194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017213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505127" y="3791144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9217095" y="3849364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71863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7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84" y="4187918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4876925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81945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64957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751451" y="5953836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851757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339671" y="5940786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9051639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06407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sp>
        <p:nvSpPr>
          <p:cNvPr id="34" name="Title 20"/>
          <p:cNvSpPr txBox="1">
            <a:spLocks/>
          </p:cNvSpPr>
          <p:nvPr/>
        </p:nvSpPr>
        <p:spPr>
          <a:xfrm rot="20493251">
            <a:off x="1457347" y="2564983"/>
            <a:ext cx="7428592" cy="32264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CROSS-VALIDATION</a:t>
            </a:r>
            <a:endParaRPr lang="pt-PT" sz="96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1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094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2738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4314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345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031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314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4380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5434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5434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5434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5434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956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27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738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4314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4345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031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14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380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4833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5434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5434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5434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5434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8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2738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4314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4345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031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314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4380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3134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5434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5434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5434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5434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15" y="5458120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79115" y="516080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94881" y="5330085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95186" y="613533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4143205" y="6591688"/>
            <a:ext cx="1251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94881" y="5855627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95540" y="5880888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3080" y="630640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06080" y="533008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06079" y="57050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06080" y="606852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06080" y="64464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43205" y="4489903"/>
            <a:ext cx="0" cy="210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-1383" y="540271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 Light" panose="020F0302020204030204" pitchFamily="34" charset="0"/>
            </a:endParaRPr>
          </a:p>
          <a:p>
            <a:pPr algn="ctr"/>
            <a:r>
              <a:rPr lang="en-GB" sz="2800" dirty="0">
                <a:latin typeface="Calibri Light" panose="020F0302020204030204" pitchFamily="34" charset="0"/>
              </a:rPr>
              <a:t>Model selection – </a:t>
            </a:r>
            <a:r>
              <a:rPr lang="en-GB" sz="2800" strike="sngStrike" dirty="0">
                <a:latin typeface="Calibri Light" panose="020F0302020204030204" pitchFamily="34" charset="0"/>
              </a:rPr>
              <a:t>we can only pick one</a:t>
            </a:r>
          </a:p>
          <a:p>
            <a:pPr algn="ctr"/>
            <a:endParaRPr lang="en-GB" sz="2800" strike="sngStrike" dirty="0"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latin typeface="Calibri Light" panose="020F0302020204030204" pitchFamily="34" charset="0"/>
              </a:rPr>
              <a:t>Actually no… but that is a fairly advanced topic we will leave for later</a:t>
            </a: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8117F05-CC68-8841-877E-790A1E6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7" y="2844527"/>
            <a:ext cx="9055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88295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8" y="1188343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188296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5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58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4716735"/>
            <a:ext cx="10693400" cy="7200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endParaRPr lang="en-GB" dirty="0">
              <a:latin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</a:rPr>
              <a:t>But can we say how good it is?</a:t>
            </a:r>
          </a:p>
          <a:p>
            <a:endParaRPr lang="en-GB" dirty="0">
              <a:latin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7812629-63E2-884C-9194-9A3824B8ECB6}"/>
              </a:ext>
            </a:extLst>
          </p:cNvPr>
          <p:cNvSpPr txBox="1">
            <a:spLocks/>
          </p:cNvSpPr>
          <p:nvPr/>
        </p:nvSpPr>
        <p:spPr>
          <a:xfrm>
            <a:off x="0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3006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84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1595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3171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202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88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3171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3237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3690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4291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4291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4291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4291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1595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3171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202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888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3171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3237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4291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4291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4291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4291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8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6768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345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8375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3177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8345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8411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165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99465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99464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99465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99465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3177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81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84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1595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3171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202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88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3171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3237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3690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4291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94291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94291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94291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1595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3171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202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888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3171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3237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1991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94291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94291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94291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94291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8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6768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345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8375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3177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8345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8411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165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99465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99464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99465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99465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3177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20"/>
          <p:cNvSpPr txBox="1">
            <a:spLocks/>
          </p:cNvSpPr>
          <p:nvPr/>
        </p:nvSpPr>
        <p:spPr>
          <a:xfrm rot="20493251">
            <a:off x="1927293" y="4023449"/>
            <a:ext cx="7428592" cy="1771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Can we say how good it is?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180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91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3291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89057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89362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6220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89057" y="218975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89716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7256" y="264052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4245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00256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000255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000256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000256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91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3291" y="3344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89057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89362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06220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89057" y="40391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9716" y="406439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77256" y="448990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000256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000255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000256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000256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25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25025" y="531806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40791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41096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89115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40791" y="601287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41450" y="60381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28990" y="646365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51990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51989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51990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51990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89115" y="448990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20"/>
          <p:cNvSpPr txBox="1">
            <a:spLocks/>
          </p:cNvSpPr>
          <p:nvPr/>
        </p:nvSpPr>
        <p:spPr>
          <a:xfrm rot="20493251">
            <a:off x="3045325" y="3391479"/>
            <a:ext cx="5583780" cy="31245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4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Test Set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164" y="2433395"/>
            <a:ext cx="3771623" cy="196277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38922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29275" y="209191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16660" y="2801480"/>
            <a:ext cx="581819" cy="57606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45346" y="306644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7582" y="2929402"/>
            <a:ext cx="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79%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333240" y="32375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522164" y="5044243"/>
            <a:ext cx="3771623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Test Set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302956" y="3808083"/>
            <a:ext cx="0" cy="159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6" idx="3"/>
          </p:cNvCxnSpPr>
          <p:nvPr/>
        </p:nvCxnSpPr>
        <p:spPr>
          <a:xfrm>
            <a:off x="4293787" y="5404283"/>
            <a:ext cx="200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850431" y="2802715"/>
            <a:ext cx="451252" cy="574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8077547" y="290548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6751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119079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59002" y="164526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91288" y="164526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659002" y="222132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91288" y="222132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659002" y="277882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91288" y="277882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664414" y="337345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996700" y="337345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669826" y="39432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008672" y="39432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49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5778748" y="845874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88295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8282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8" y="1188343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188296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5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9658281" y="5076775"/>
            <a:ext cx="581819" cy="10081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9323619" y="4700686"/>
            <a:ext cx="1251141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65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1985930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2011172" y="218456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833800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1385" y="2065385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6615571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3967516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522164" y="2064325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6107128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2226757" y="240577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3570327" y="3067490"/>
            <a:ext cx="39718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5370304" y="277510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5010264" y="306749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6948657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6413052" y="3067490"/>
            <a:ext cx="535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5365551" y="440878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4438691" y="470116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5886925" y="3359877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2864591" y="444966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9231567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8252525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9190732" y="278153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163690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Performance Metrics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Lets evaluate our model</a:t>
            </a:r>
          </a:p>
        </p:txBody>
      </p:sp>
    </p:spTree>
    <p:extLst>
      <p:ext uri="{BB962C8B-B14F-4D97-AF65-F5344CB8AC3E}">
        <p14:creationId xmlns:p14="http://schemas.microsoft.com/office/powerpoint/2010/main" val="1638884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180" y="1620391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True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80" y="374195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False Positive 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8190" y="2888967"/>
            <a:ext cx="62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Confusion Matrix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2764" y="393009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Specificity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156" y="537175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Precision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30676" y="2175045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Classes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784" y="518185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6066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27648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314252" y="16955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02684" y="1911530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>
            <a:off x="6254603" y="1911530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2649642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954212" y="19276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5332599" y="1221627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5332599" y="2417561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1894982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58268" y="369791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0851" y="4584913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098227" y="1836415"/>
            <a:ext cx="2365685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385"/>
              </p:ext>
            </p:extLst>
          </p:nvPr>
        </p:nvGraphicFramePr>
        <p:xfrm>
          <a:off x="3474492" y="363661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86650"/>
              </p:ext>
            </p:extLst>
          </p:nvPr>
        </p:nvGraphicFramePr>
        <p:xfrm>
          <a:off x="3463913" y="4686828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546500" y="572484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90% </a:t>
            </a:r>
          </a:p>
        </p:txBody>
      </p:sp>
    </p:spTree>
    <p:extLst>
      <p:ext uri="{BB962C8B-B14F-4D97-AF65-F5344CB8AC3E}">
        <p14:creationId xmlns:p14="http://schemas.microsoft.com/office/powerpoint/2010/main" val="34605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1026220" y="2052439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35841"/>
              </p:ext>
            </p:extLst>
          </p:nvPr>
        </p:nvGraphicFramePr>
        <p:xfrm>
          <a:off x="3762524" y="423706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44949"/>
              </p:ext>
            </p:extLst>
          </p:nvPr>
        </p:nvGraphicFramePr>
        <p:xfrm>
          <a:off x="3762524" y="487294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7185" y="43090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352" y="4800937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39969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954212" y="1908423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3690516" y="4061113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67455"/>
              </p:ext>
            </p:extLst>
          </p:nvPr>
        </p:nvGraphicFramePr>
        <p:xfrm>
          <a:off x="3690516" y="470332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402484" y="579685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70%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5177" y="416505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344" y="4656921"/>
            <a:ext cx="17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288167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671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58468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153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3258468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3152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workflow– </a:t>
            </a:r>
            <a:r>
              <a:rPr lang="pt-PT" sz="3200" dirty="0">
                <a:latin typeface="Calibri Light" panose="020F0302020204030204" pitchFamily="34" charset="0"/>
              </a:rPr>
              <a:t>Classification matrix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692399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1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CONFUSION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522164" y="1731492"/>
            <a:ext cx="777686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</a:t>
            </a:r>
            <a:r>
              <a:rPr lang="pt-PT" sz="32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entries</a:t>
            </a:r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...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10175"/>
              </p:ext>
            </p:extLst>
          </p:nvPr>
        </p:nvGraphicFramePr>
        <p:xfrm>
          <a:off x="3186460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320348" y="501086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0636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594172" y="1898242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3597"/>
              </p:ext>
            </p:extLst>
          </p:nvPr>
        </p:nvGraphicFramePr>
        <p:xfrm>
          <a:off x="3186460" y="3132559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320348" y="4938857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0636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666180" y="1794715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55637"/>
              </p:ext>
            </p:extLst>
          </p:nvPr>
        </p:nvGraphicFramePr>
        <p:xfrm>
          <a:off x="3402484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536372" y="501086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0676" y="270858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6356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46500" y="173573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865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99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12646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64" y="443117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8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741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80" y="52927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55431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77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2655"/>
              </p:ext>
            </p:extLst>
          </p:nvPr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30851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43044" y="417260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3044" y="507677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860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2684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8508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1036" y="572484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4090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58468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153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3258468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 rot="19653603">
            <a:off x="321323" y="1513615"/>
            <a:ext cx="389859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u="sng" dirty="0">
                <a:solidFill>
                  <a:srgbClr val="FF0000"/>
                </a:solidFill>
                <a:latin typeface="Calibri Light" panose="020F0302020204030204" pitchFamily="34" charset="0"/>
              </a:rPr>
              <a:t>OFTEN wrong names</a:t>
            </a:r>
            <a:endParaRPr lang="pt-PT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3152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3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6158"/>
              </p:ext>
            </p:extLst>
          </p:nvPr>
        </p:nvGraphicFramePr>
        <p:xfrm>
          <a:off x="486090" y="2439989"/>
          <a:ext cx="730888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72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1332359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TN (True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“0” or “Negative” and our classification model identified it as “Negative”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868" y="306055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40996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412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1975202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TP (True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“1” or “Positive” and our classification model identified it as “Positive”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868" y="3626162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33073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5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2263234"/>
            <a:ext cx="30428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FN (False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1, but our model missclassified this entry, outputing a label of class 0.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incorrectly classified as a Negative entry, hence the name “False 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786860" y="414067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65328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1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916" y="2698764"/>
            <a:ext cx="304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FP (False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0, but our model missclassified this entry, outputing a label of class 1.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considered as a Positive by our model. This classification is incorrect, hence the name “False 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786860" y="457620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36849"/>
              </p:ext>
            </p:extLst>
          </p:nvPr>
        </p:nvGraphicFramePr>
        <p:xfrm>
          <a:off x="486090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914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7141"/>
              </p:ext>
            </p:extLst>
          </p:nvPr>
        </p:nvGraphicFramePr>
        <p:xfrm>
          <a:off x="2178348" y="2766685"/>
          <a:ext cx="3204356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120362">
            <a:off x="91081" y="312550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8488" y="2128736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Labels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</a:p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94" y="41348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07" y="50709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5959567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834532" y="6543039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34732" y="3098271"/>
                <a:ext cx="4915092" cy="256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 algn="just"/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Out of 300 entries classified as class A, 266 were in fact originally of class A. 34 (18+16) were of classes B and C, dispite the model’s classification.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is a rate of 266/300 = 88%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𝑃𝑟𝑒𝑐𝑖𝑠𝑖𝑜𝑛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𝐹𝑃</m:t>
                        </m:r>
                      </m:den>
                    </m:f>
                    <m:r>
                      <a:rPr lang="pt-P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732" y="3098271"/>
                <a:ext cx="4915092" cy="2560637"/>
              </a:xfrm>
              <a:prstGeom prst="rect">
                <a:avLst/>
              </a:prstGeom>
              <a:blipFill>
                <a:blip r:embed="rId4"/>
                <a:stretch>
                  <a:fillRect l="-620" t="-1429" r="-6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862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959561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use this to understand how good the model is for each class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0165"/>
              </p:ext>
            </p:extLst>
          </p:nvPr>
        </p:nvGraphicFramePr>
        <p:xfrm>
          <a:off x="1962324" y="2352085"/>
          <a:ext cx="6408712" cy="179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791049">
            <a:off x="93336" y="2634957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98275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7202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69526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70775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53615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0156" y="4544263"/>
                <a:ext cx="8856984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Out of 317 entries of class A, the model classified 266 correctly and 51 (21+30) 	incorrectly.</a:t>
                </a: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is a rate of 266/317 = 83,9%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𝑅𝑒𝑐𝑎𝑙𝑙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𝐹𝑁</m:t>
                        </m:r>
                      </m:den>
                    </m:f>
                    <m:r>
                      <a:rPr lang="pt-P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6" y="4544263"/>
                <a:ext cx="8856984" cy="2068195"/>
              </a:xfrm>
              <a:prstGeom prst="rect">
                <a:avLst/>
              </a:prstGeom>
              <a:blipFill rotWithShape="1">
                <a:blip r:embed="rId4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0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738188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62324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6212" y="3930745"/>
            <a:ext cx="288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6500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0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46762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72" y="348011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82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83" y="442870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22" y="444118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47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46" y="53298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5317329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43044" y="330851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43044" y="417260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3044" y="507677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860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2684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8508" y="590080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1036" y="572484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3319772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8796"/>
              </p:ext>
            </p:extLst>
          </p:nvPr>
        </p:nvGraphicFramePr>
        <p:xfrm>
          <a:off x="1319605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-461794" y="4116568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0396" y="2395779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96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4" y="448800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50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09" y="53885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19604" y="3202788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77169"/>
              </p:ext>
            </p:extLst>
          </p:nvPr>
        </p:nvGraphicFramePr>
        <p:xfrm>
          <a:off x="6786860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5005461" y="4164842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7077651" y="24440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51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60" y="457967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6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64" y="543681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6777163" y="3264343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/>
          <p:nvPr/>
        </p:nvCxnSpPr>
        <p:spPr>
          <a:xfrm>
            <a:off x="5274692" y="2268463"/>
            <a:ext cx="0" cy="3888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19605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-461794" y="4116568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0396" y="2395779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96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4" y="448800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50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09" y="53885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19604" y="3202788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/>
        </p:nvGraphicFramePr>
        <p:xfrm>
          <a:off x="6786860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5005461" y="4164842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7077651" y="24440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51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60" y="457967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6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64" y="543681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6777163" y="3264343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>
            <a:cxnSpLocks/>
          </p:cNvCxnSpPr>
          <p:nvPr/>
        </p:nvCxnSpPr>
        <p:spPr>
          <a:xfrm>
            <a:off x="5274692" y="2268463"/>
            <a:ext cx="0" cy="31200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A8F094-EE20-8141-AF15-A3F5E26B472A}"/>
              </a:ext>
            </a:extLst>
          </p:cNvPr>
          <p:cNvSpPr txBox="1"/>
          <p:nvPr/>
        </p:nvSpPr>
        <p:spPr>
          <a:xfrm>
            <a:off x="3483700" y="5999914"/>
            <a:ext cx="363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sz="2800"/>
              <a:t>Trade off between </a:t>
            </a:r>
          </a:p>
          <a:p>
            <a:r>
              <a:rPr lang="en-GB" sz="2800"/>
              <a:t>TP&lt;-&gt;FN and even FP...</a:t>
            </a:r>
          </a:p>
        </p:txBody>
      </p:sp>
    </p:spTree>
    <p:extLst>
      <p:ext uri="{BB962C8B-B14F-4D97-AF65-F5344CB8AC3E}">
        <p14:creationId xmlns:p14="http://schemas.microsoft.com/office/powerpoint/2010/main" val="401913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0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 err="1">
                <a:latin typeface="Calibri Light" panose="020F0302020204030204" pitchFamily="34" charset="0"/>
              </a:rPr>
              <a:t>HOw</a:t>
            </a:r>
            <a:r>
              <a:rPr lang="en-GB" sz="6600" u="sng" dirty="0">
                <a:latin typeface="Calibri Light" panose="020F0302020204030204" pitchFamily="34" charset="0"/>
              </a:rPr>
              <a:t>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8450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300787" y="799089"/>
            <a:ext cx="6264696" cy="965317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also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cant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have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too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high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FP...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72633"/>
              </p:ext>
            </p:extLst>
          </p:nvPr>
        </p:nvGraphicFramePr>
        <p:xfrm>
          <a:off x="4623861" y="3389017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98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842462" y="4421300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4652" y="2700511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252" y="475716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20" y="479274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06" y="5766376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65" y="569327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623860" y="3507520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7218908" y="798687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085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908520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06182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8280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2535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255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081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083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42615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66750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8999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06711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2537" y="1476375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5451" y="419825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6751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125883" y="5074904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06711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537" y="4663287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2576" y="5652839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119079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59002" y="177193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91288" y="177193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659002" y="234799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91288" y="234799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659002" y="290550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91288" y="290550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664414" y="3500126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996700" y="3500126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669826" y="406988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008672" y="406988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5511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8148" y="17644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710434" y="17644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Rectangle 55"/>
          <p:cNvSpPr/>
          <p:nvPr/>
        </p:nvSpPr>
        <p:spPr>
          <a:xfrm>
            <a:off x="378148" y="234047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10434" y="234047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ctangle 57"/>
          <p:cNvSpPr/>
          <p:nvPr/>
        </p:nvSpPr>
        <p:spPr>
          <a:xfrm>
            <a:off x="378148" y="28979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710434" y="28979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Rectangle 59"/>
          <p:cNvSpPr/>
          <p:nvPr/>
        </p:nvSpPr>
        <p:spPr>
          <a:xfrm>
            <a:off x="383560" y="3492599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15846" y="3492599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ctangle 61"/>
          <p:cNvSpPr/>
          <p:nvPr/>
        </p:nvSpPr>
        <p:spPr>
          <a:xfrm>
            <a:off x="388972" y="406235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27818" y="406235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46214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34732" y="90031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8748" y="147637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94514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94819" y="245090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94514" y="217119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05713" y="164565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005712" y="20206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005713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005713" y="276200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94514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94819" y="430028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94514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005713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005712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005713" y="423347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005713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46248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46553" y="627402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46248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057447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057446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057447" y="620721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057447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9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9134029" y="7551539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599291" y="7551539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637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78748" y="147637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06940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930876" y="2450904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11677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06940" y="2171194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75092" y="2094830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262196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2399702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418139" y="164565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418138" y="20206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8418139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8418139" y="276200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8748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06940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11677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06940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482713" y="44713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418139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8418138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8418139" y="423347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8418139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82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482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58674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94572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558674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5534447" y="644509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469873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8469872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469873" y="620721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8469873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94572" y="4471343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930876" y="4284687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930876" y="6228903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875092" y="3967038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75092" y="5940871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653344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8990013" y="6975475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May 22,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455275" y="6975475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69998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998" y="2124447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16253" y="2124447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95973" y="2124447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1799" y="2010024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1" y="6186488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36333" y="4447263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60468" y="2124447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92717" y="2124447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700429" y="2124447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76255" y="2010024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079169" y="473190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60469" y="5311359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019601" y="5608553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700429" y="5311359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6255" y="5196936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106294" y="6186488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12797" y="3727183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552720" y="2305583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885006" y="2305583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8552720" y="288164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885006" y="288164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8552720" y="343915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885006" y="343915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8558132" y="40337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890418" y="40337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8563544" y="460353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902390" y="460353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TextBox 32"/>
          <p:cNvSpPr txBox="1"/>
          <p:nvPr/>
        </p:nvSpPr>
        <p:spPr>
          <a:xfrm>
            <a:off x="8480778" y="5695676"/>
            <a:ext cx="197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/>
              <a:t>Confusion Matrix, </a:t>
            </a:r>
          </a:p>
          <a:p>
            <a:pPr algn="ctr"/>
            <a:r>
              <a:rPr lang="pt-PT" sz="18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2662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1CIB Document" ma:contentTypeID="0x0101008D669895E2A853418B36A63CFBC9E0A200882203947277904A9B07C0CA996CFAD3" ma:contentTypeVersion="47" ma:contentTypeDescription="CIB Content Types" ma:contentTypeScope="" ma:versionID="563808151e9b370d2737079c141377eb">
  <xsd:schema xmlns:xsd="http://www.w3.org/2001/XMLSchema" xmlns:xs="http://www.w3.org/2001/XMLSchema" xmlns:p="http://schemas.microsoft.com/office/2006/metadata/properties" xmlns:ns2="e0c26f53-462a-4177-8ad7-0a6252e10d9f" targetNamespace="http://schemas.microsoft.com/office/2006/metadata/properties" ma:root="true" ma:fieldsID="02c727b4ce4d54c9df548b1db445fa9c" ns2:_="">
    <xsd:import namespace="e0c26f53-462a-4177-8ad7-0a6252e10d9f"/>
    <xsd:element name="properties">
      <xsd:complexType>
        <xsd:sequence>
          <xsd:element name="documentManagement">
            <xsd:complexType>
              <xsd:all>
                <xsd:element ref="ns2:CIBSecurityStatus" minOccurs="0"/>
                <xsd:element ref="ns2:h403526824aa4d2aad70bbebef65db76" minOccurs="0"/>
                <xsd:element ref="ns2:TaxCatchAll" minOccurs="0"/>
                <xsd:element ref="ns2:TaxCatchAllLabel" minOccurs="0"/>
                <xsd:element ref="ns2:p158c460e2ec4c079850ef6711033865" minOccurs="0"/>
                <xsd:element ref="ns2:l4cacc32a5d04950bec8c5fc99dd191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26f53-462a-4177-8ad7-0a6252e10d9f" elementFormDefault="qualified">
    <xsd:import namespace="http://schemas.microsoft.com/office/2006/documentManagement/types"/>
    <xsd:import namespace="http://schemas.microsoft.com/office/infopath/2007/PartnerControls"/>
    <xsd:element name="CIBSecurityStatus" ma:index="8" nillable="true" ma:displayName="Information classification" ma:default="Restricted" ma:description="Security Status" ma:format="Dropdown" ma:internalName="CIBSecurityStatus" ma:readOnly="false">
      <xsd:simpleType>
        <xsd:restriction base="dms:Choice">
          <xsd:enumeration value="Public"/>
          <xsd:enumeration value="Internal"/>
          <xsd:enumeration value="Restricted"/>
        </xsd:restriction>
      </xsd:simpleType>
    </xsd:element>
    <xsd:element name="h403526824aa4d2aad70bbebef65db76" ma:index="9" nillable="true" ma:taxonomy="true" ma:internalName="h403526824aa4d2aad70bbebef65db76" ma:taxonomyFieldName="CIBOneOrganisation" ma:displayName="1CIB Organisation" ma:readOnly="false" ma:default="" ma:fieldId="{14035268-24aa-4d2a-ad70-bbebef65db76}" ma:sspId="32f2e91a-fa03-4382-ac82-377cca0cde93" ma:termSetId="e79fdfab-670a-4591-80ca-f83f25c5b3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8a0514b-013a-4936-9674-a520ef35cb3d}" ma:internalName="TaxCatchAll" ma:showField="CatchAllData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8a0514b-013a-4936-9674-a520ef35cb3d}" ma:internalName="TaxCatchAllLabel" ma:readOnly="true" ma:showField="CatchAllDataLabel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8c460e2ec4c079850ef6711033865" ma:index="13" nillable="true" ma:taxonomy="true" ma:internalName="p158c460e2ec4c079850ef6711033865" ma:taxonomyFieldName="CIBOneLocation" ma:displayName="1CIB Location" ma:readOnly="false" ma:default="" ma:fieldId="{9158c460-e2ec-4c07-9850-ef6711033865}" ma:sspId="32f2e91a-fa03-4382-ac82-377cca0cde93" ma:termSetId="a610e521-a7ff-418a-b998-8b729cfc096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4cacc32a5d04950bec8c5fc99dd191e" ma:index="15" nillable="true" ma:taxonomy="true" ma:internalName="l4cacc32a5d04950bec8c5fc99dd191e" ma:taxonomyFieldName="CIBOneUserType" ma:displayName="1CIB UserType" ma:readOnly="false" ma:default="" ma:fieldId="{54cacc32-a5d0-4950-bec8-c5fc99dd191e}" ma:sspId="32f2e91a-fa03-4382-ac82-377cca0cde93" ma:termSetId="156b7c64-b169-4c0c-b973-3921b95d1fa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32f2e91a-fa03-4382-ac82-377cca0cde93" ContentTypeId="0x0101008D669895E2A853418B36A63CFBC9E0A2" PreviousValue="false"/>
</file>

<file path=customXml/item4.xml><?xml version="1.0" encoding="utf-8"?>
<?mso-contentType ?>
<FormTemplates xmlns="http://schemas.microsoft.com/sharepoint/v3/contenttype/forms">
  <Display>CIBDocumentLibraryForm</Display>
  <Edit>CIBDocumentLibraryForm</Edit>
  <New>CIBDocumentLibraryForm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8c460e2ec4c079850ef6711033865 xmlns="e0c26f53-462a-4177-8ad7-0a6252e10d9f">
      <Terms xmlns="http://schemas.microsoft.com/office/infopath/2007/PartnerControls"/>
    </p158c460e2ec4c079850ef6711033865>
    <CIBSecurityStatus xmlns="e0c26f53-462a-4177-8ad7-0a6252e10d9f">Restricted</CIBSecurityStatus>
    <l4cacc32a5d04950bec8c5fc99dd191e xmlns="e0c26f53-462a-4177-8ad7-0a6252e10d9f">
      <Terms xmlns="http://schemas.microsoft.com/office/infopath/2007/PartnerControls"/>
    </l4cacc32a5d04950bec8c5fc99dd191e>
    <h403526824aa4d2aad70bbebef65db76 xmlns="e0c26f53-462a-4177-8ad7-0a6252e10d9f">
      <Terms xmlns="http://schemas.microsoft.com/office/infopath/2007/PartnerControls"/>
    </h403526824aa4d2aad70bbebef65db76>
    <TaxCatchAll xmlns="e0c26f53-462a-4177-8ad7-0a6252e10d9f"/>
  </documentManagement>
</p:properties>
</file>

<file path=customXml/itemProps1.xml><?xml version="1.0" encoding="utf-8"?>
<ds:datastoreItem xmlns:ds="http://schemas.openxmlformats.org/officeDocument/2006/customXml" ds:itemID="{803F389B-2254-40A5-9266-0BF90032F5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F54892-1BD5-4BFD-AA2D-C42AC90C9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26f53-462a-4177-8ad7-0a6252e10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BAFF9B-58EE-48D5-BB2C-B477626372E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0FB27BBD-04F6-46C1-BB65-8E1232F487B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A8869E3-74AA-4040-9B69-ED49E40E8A2E}">
  <ds:schemaRefs>
    <ds:schemaRef ds:uri="http://purl.org/dc/elements/1.1/"/>
    <ds:schemaRef ds:uri="http://schemas.microsoft.com/office/2006/metadata/properties"/>
    <ds:schemaRef ds:uri="e0c26f53-462a-4177-8ad7-0a6252e10d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12495</TotalTime>
  <Words>3687</Words>
  <Application>Microsoft Macintosh PowerPoint</Application>
  <PresentationFormat>Custom</PresentationFormat>
  <Paragraphs>1432</Paragraphs>
  <Slides>123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Aharoni</vt:lpstr>
      <vt:lpstr>BNPP Sans Condensed ExtraBold</vt:lpstr>
      <vt:lpstr>BNPP Sans Light</vt:lpstr>
      <vt:lpstr>Calibri</vt:lpstr>
      <vt:lpstr>Calibri Light</vt:lpstr>
      <vt:lpstr>Cambria Math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BIANCHI</dc:creator>
  <cp:keywords>Classification=Select Classification Level, Classification=Internal, Classification=Public</cp:keywords>
  <cp:lastModifiedBy>João Rocha Melo</cp:lastModifiedBy>
  <cp:revision>391</cp:revision>
  <cp:lastPrinted>2015-09-15T14:27:04Z</cp:lastPrinted>
  <dcterms:created xsi:type="dcterms:W3CDTF">2015-06-03T11:21:28Z</dcterms:created>
  <dcterms:modified xsi:type="dcterms:W3CDTF">2024-05-22T22:17:16Z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0x0101008D669895E2A853418B36A63CFBC9E0A200882203947277904A9B07C0CA996CFAD3</vt:lpwstr>
  </property>
  <property fmtid="{D5CDD505-2E9C-101B-9397-08002B2CF9AE}" pid="3" name="_dlc_policyId">
    <vt:lpwstr>/teams/GM-Marketing-and-Communications/EMEA/slidekit</vt:lpwstr>
  </property>
  <property fmtid="{D5CDD505-2E9C-101B-9397-08002B2CF9AE}" pid="4" name="_dlc_ExpireDate">
    <vt:filetime>2023-06-22T10:31:56Z</vt:filetime>
  </property>
  <property fmtid="{D5CDD505-2E9C-101B-9397-08002B2CF9AE}" pid="5" name="ItemRetentionFormula">
    <vt:lpwstr>&lt;formula id="Microsoft.Office.RecordsManagement.PolicyFeatures.Expiration.Formula.BuiltIn"&gt;&lt;number&gt;7&lt;/number&gt;&lt;property&gt;Modified&lt;/property&gt;&lt;period&gt;years&lt;/period&gt;&lt;/formula&gt;</vt:lpwstr>
  </property>
  <property fmtid="{D5CDD505-2E9C-101B-9397-08002B2CF9AE}" pid="6" name="CIBOneOrganisation">
    <vt:lpwstr/>
  </property>
  <property fmtid="{D5CDD505-2E9C-101B-9397-08002B2CF9AE}" pid="7" name="CIBOneLocation">
    <vt:lpwstr/>
  </property>
  <property fmtid="{D5CDD505-2E9C-101B-9397-08002B2CF9AE}" pid="8" name="CIBOneUserType">
    <vt:lpwstr/>
  </property>
  <property fmtid="{D5CDD505-2E9C-101B-9397-08002B2CF9AE}" pid="9" name="TitusGUID">
    <vt:lpwstr>d1d5992d-ec2c-4423-bb41-dca38222db26</vt:lpwstr>
  </property>
  <property fmtid="{D5CDD505-2E9C-101B-9397-08002B2CF9AE}" pid="10" name="Classification">
    <vt:lpwstr>Public</vt:lpwstr>
  </property>
  <property fmtid="{D5CDD505-2E9C-101B-9397-08002B2CF9AE}" pid="11" name="PIIGDPR">
    <vt:lpwstr>NotSpecified</vt:lpwstr>
  </property>
  <property fmtid="{D5CDD505-2E9C-101B-9397-08002B2CF9AE}" pid="12" name="ApplyVisualMarking">
    <vt:lpwstr>None</vt:lpwstr>
  </property>
</Properties>
</file>